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4.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6" r:id="rId11"/>
    <p:sldId id="289" r:id="rId12"/>
    <p:sldId id="267" r:id="rId13"/>
    <p:sldId id="268" r:id="rId14"/>
    <p:sldId id="269" r:id="rId15"/>
    <p:sldId id="270" r:id="rId16"/>
    <p:sldId id="271" r:id="rId17"/>
    <p:sldId id="272" r:id="rId18"/>
    <p:sldId id="273" r:id="rId19"/>
    <p:sldId id="274" r:id="rId20"/>
    <p:sldId id="288"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Microsoft JhengHei" panose="020B0604030504040204" pitchFamily="34" charset="-120"/>
      <p:regular r:id="rId36"/>
      <p:bold r:id="rId37"/>
    </p:embeddedFont>
    <p:embeddedFont>
      <p:font typeface="Calibri" panose="020F0502020204030204" pitchFamily="34" charset="0"/>
      <p:regular r:id="rId38"/>
      <p:bold r:id="rId39"/>
      <p:italic r:id="rId40"/>
      <p:boldItalic r:id="rId41"/>
    </p:embeddedFont>
    <p:embeddedFont>
      <p:font typeface="Candara" panose="020E0502030303020204" pitchFamily="34" charset="0"/>
      <p:regular r:id="rId42"/>
      <p:bold r:id="rId43"/>
      <p:italic r:id="rId44"/>
      <p:boldItalic r:id="rId45"/>
    </p:embeddedFont>
    <p:embeddedFont>
      <p:font typeface="Exo 2" panose="02020500000000000000" charset="0"/>
      <p:regular r:id="rId46"/>
      <p:bold r:id="rId47"/>
      <p:italic r:id="rId48"/>
      <p:boldItalic r:id="rId49"/>
    </p:embeddedFont>
    <p:embeddedFont>
      <p:font typeface="Fira Sans Extra Condensed Medium" panose="02020500000000000000" charset="0"/>
      <p:regular r:id="rId50"/>
      <p:bold r:id="rId51"/>
      <p:italic r:id="rId52"/>
      <p:boldItalic r:id="rId53"/>
    </p:embeddedFont>
    <p:embeddedFont>
      <p:font typeface="Nunito Light" pitchFamily="2" charset="0"/>
      <p:regular r:id="rId54"/>
      <p:italic r:id="rId55"/>
    </p:embeddedFont>
    <p:embeddedFont>
      <p:font typeface="Roboto Condensed" panose="02000000000000000000" pitchFamily="2" charset="0"/>
      <p:regular r:id="rId56"/>
      <p:bold r:id="rId57"/>
      <p:italic r:id="rId58"/>
      <p:boldItalic r:id="rId59"/>
    </p:embeddedFont>
    <p:embeddedFont>
      <p:font typeface="Roboto Condensed Light" panose="02000000000000000000" pitchFamily="2" charset="0"/>
      <p:regular r:id="rId60"/>
      <p:bold r:id="rId61"/>
      <p:italic r:id="rId62"/>
      <p:boldItalic r:id="rId63"/>
    </p:embeddedFont>
    <p:embeddedFont>
      <p:font typeface="Verdana" panose="020B060403050404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翁佳煌"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260" autoAdjust="0"/>
  </p:normalViewPr>
  <p:slideViewPr>
    <p:cSldViewPr snapToGrid="0">
      <p:cViewPr varScale="1">
        <p:scale>
          <a:sx n="64" d="100"/>
          <a:sy n="64" d="100"/>
        </p:scale>
        <p:origin x="1363"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6.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2-12-02T01:47:48.005" idx="1">
    <p:pos x="6000" y="0"/>
    <p:text>why傳輸距離短</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2-12-02T01:52:28.638" idx="2">
    <p:pos x="6000" y="0"/>
    <p:text>這頁如何解釋</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2-12-02T04:03:37.350" idx="3">
    <p:pos x="6000" y="0"/>
    <p:text>吳</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2-12-02T04:03:53.655" idx="4">
    <p:pos x="6000" y="0"/>
    <p:text>凱哥</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ithelp.ithome.com.tw/articles/1024591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zh.m.wikipedia.org/wiki/%E7%A1%AC%E7%A2%9F" TargetMode="External"/><Relationship Id="rId3" Type="http://schemas.openxmlformats.org/officeDocument/2006/relationships/hyperlink" Target="https://en.wikipedia.org/wiki/Peripheral_DMA_controller" TargetMode="External"/><Relationship Id="rId7" Type="http://schemas.openxmlformats.org/officeDocument/2006/relationships/hyperlink" Target="https://zh.m.wikipedia.org/wiki/%E4%B8%AD%E5%A4%AE%E8%99%95%E7%90%86%E5%99%A8"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zh.m.wikipedia.org/wiki/%E8%A8%98%E6%86%B6%E9%AB%94" TargetMode="External"/><Relationship Id="rId11" Type="http://schemas.openxmlformats.org/officeDocument/2006/relationships/hyperlink" Target="https://zh.m.wikipedia.org/wiki/%E5%A3%B0%E5%8D%A1" TargetMode="External"/><Relationship Id="rId5" Type="http://schemas.openxmlformats.org/officeDocument/2006/relationships/hyperlink" Target="https://zh.m.wikipedia.org/wiki/%E9%9B%BB%E8%85%A6" TargetMode="External"/><Relationship Id="rId10" Type="http://schemas.openxmlformats.org/officeDocument/2006/relationships/hyperlink" Target="https://zh.m.wikipedia.org/wiki/%E7%BD%91%E7%BB%9C%E5%8D%A1" TargetMode="External"/><Relationship Id="rId4" Type="http://schemas.openxmlformats.org/officeDocument/2006/relationships/hyperlink" Target="https://zh.m.wikipedia.org/wiki/%E8%AE%A1%E7%AE%97%E6%9C%BA%E7%A7%91%E5%AD%A6" TargetMode="External"/><Relationship Id="rId9" Type="http://schemas.openxmlformats.org/officeDocument/2006/relationships/hyperlink" Target="https://zh.m.wikipedia.org/wiki/%E7%B9%AA%E5%9C%96%E9%A1%AF%E7%A4%BA%E5%8D%A1"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b326a1ff1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b326a1ff1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 edge-trigger:就像有人來敲門你就去開</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In level-trigger: </a:t>
            </a:r>
            <a:endParaRPr dirty="0"/>
          </a:p>
          <a:p>
            <a:pPr marL="0" lvl="0" indent="0" algn="l" rtl="0">
              <a:spcBef>
                <a:spcPts val="0"/>
              </a:spcBef>
              <a:spcAft>
                <a:spcPts val="0"/>
              </a:spcAft>
              <a:buNone/>
            </a:pPr>
            <a:r>
              <a:rPr lang="zh-TW" dirty="0"/>
              <a:t>第一條件是如果傳輸位的數目與 TX_NUM 和 TX_BIT_LEN 的設定相匹配，就中斷。</a:t>
            </a:r>
            <a:endParaRPr lang="en-US" altLang="zh-TW" dirty="0"/>
          </a:p>
          <a:p>
            <a:pPr marL="0" lvl="0" indent="0" algn="l" rtl="0">
              <a:spcBef>
                <a:spcPts val="0"/>
              </a:spcBef>
              <a:spcAft>
                <a:spcPts val="0"/>
              </a:spcAft>
              <a:buNone/>
            </a:pPr>
            <a:r>
              <a:rPr lang="zh-TW" altLang="zh-TW" sz="1100" b="1" dirty="0">
                <a:solidFill>
                  <a:srgbClr val="FF0000"/>
                </a:solidFill>
                <a:latin typeface="Arial"/>
                <a:ea typeface="Arial"/>
                <a:cs typeface="Arial"/>
                <a:sym typeface="Arial"/>
              </a:rPr>
              <a:t>TX_NUM</a:t>
            </a:r>
            <a:r>
              <a:rPr lang="zh-TW" altLang="zh-TW" sz="1100" dirty="0">
                <a:solidFill>
                  <a:schemeClr val="dk1"/>
                </a:solidFill>
                <a:latin typeface="Arial"/>
                <a:ea typeface="Arial"/>
                <a:cs typeface="Arial"/>
                <a:sym typeface="Arial"/>
              </a:rPr>
              <a:t> </a:t>
            </a:r>
            <a:r>
              <a:rPr lang="en-US" altLang="zh-TW" sz="1100" dirty="0">
                <a:solidFill>
                  <a:schemeClr val="dk1"/>
                </a:solidFill>
                <a:latin typeface="Arial"/>
                <a:ea typeface="Arial"/>
                <a:cs typeface="Arial"/>
                <a:sym typeface="Arial"/>
              </a:rPr>
              <a:t>:</a:t>
            </a:r>
            <a:r>
              <a:rPr lang="zh-TW" altLang="en-US" sz="1100" dirty="0">
                <a:solidFill>
                  <a:schemeClr val="dk1"/>
                </a:solidFill>
                <a:latin typeface="Arial"/>
                <a:ea typeface="Arial"/>
                <a:cs typeface="Arial"/>
                <a:sym typeface="Arial"/>
              </a:rPr>
              <a:t> 一個傳輸內 傳幾個資料</a:t>
            </a:r>
            <a:endParaRPr lang="en-US" altLang="zh-TW" sz="1100" dirty="0">
              <a:solidFill>
                <a:schemeClr val="dk1"/>
              </a:solidFill>
              <a:latin typeface="Arial"/>
              <a:ea typeface="Arial"/>
              <a:cs typeface="Arial"/>
              <a:sym typeface="Arial"/>
            </a:endParaRPr>
          </a:p>
          <a:p>
            <a:pPr marL="0" lvl="0" indent="0" algn="l" rtl="0">
              <a:spcBef>
                <a:spcPts val="0"/>
              </a:spcBef>
              <a:spcAft>
                <a:spcPts val="0"/>
              </a:spcAft>
              <a:buNone/>
            </a:pPr>
            <a:r>
              <a:rPr lang="zh-TW" altLang="zh-TW" b="1" dirty="0"/>
              <a:t>TX_BIT_LEN </a:t>
            </a:r>
            <a:r>
              <a:rPr lang="en-US" altLang="zh-TW" b="1" dirty="0"/>
              <a:t>:</a:t>
            </a:r>
            <a:r>
              <a:rPr lang="zh-TW" altLang="en-US" dirty="0"/>
              <a:t>一個資料內 傳幾個</a:t>
            </a:r>
            <a:r>
              <a:rPr lang="en-US" altLang="zh-TW" dirty="0"/>
              <a:t>bits</a:t>
            </a: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zh-TW" dirty="0"/>
              <a:t>第二個條件是在傳輸過程中，如果主機設定從機選擇管腳為</a:t>
            </a:r>
            <a:r>
              <a:rPr lang="zh-TW" b="1" dirty="0"/>
              <a:t>inactive</a:t>
            </a:r>
            <a:r>
              <a:rPr lang="zh-TW" dirty="0"/>
              <a:t>，這會</a:t>
            </a:r>
            <a:r>
              <a:rPr lang="zh-TW" b="1" dirty="0"/>
              <a:t>強制從機設備終止</a:t>
            </a:r>
            <a:r>
              <a:rPr lang="zh-TW" dirty="0"/>
              <a:t>當前傳輸，並置位中斷標誌位，</a:t>
            </a:r>
            <a:endParaRPr dirty="0"/>
          </a:p>
          <a:p>
            <a:pPr marL="0" lvl="0" indent="0" algn="l" rtl="0">
              <a:spcBef>
                <a:spcPts val="0"/>
              </a:spcBef>
              <a:spcAft>
                <a:spcPts val="0"/>
              </a:spcAft>
              <a:buClr>
                <a:schemeClr val="dk1"/>
              </a:buClr>
              <a:buSzPts val="1100"/>
              <a:buFont typeface="Arial"/>
              <a:buNone/>
            </a:pPr>
            <a:r>
              <a:rPr lang="zh-TW" b="1" dirty="0"/>
              <a:t>LTRIG_FLAG</a:t>
            </a:r>
            <a:r>
              <a:rPr lang="zh-TW" dirty="0"/>
              <a:t>可被用來查看recevied number 和 received bits是否符合要求。</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a0e6775d5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a0e6775d5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100" b="1" dirty="0">
                <a:solidFill>
                  <a:srgbClr val="FF0000"/>
                </a:solidFill>
                <a:latin typeface="Arial"/>
                <a:ea typeface="Arial"/>
                <a:cs typeface="Arial"/>
                <a:sym typeface="Arial"/>
              </a:rPr>
              <a:t>TX_NUM</a:t>
            </a:r>
            <a:r>
              <a:rPr lang="zh-TW" altLang="zh-TW" sz="1100" dirty="0">
                <a:solidFill>
                  <a:schemeClr val="dk1"/>
                </a:solidFill>
                <a:latin typeface="Arial"/>
                <a:ea typeface="Arial"/>
                <a:cs typeface="Arial"/>
                <a:sym typeface="Arial"/>
              </a:rPr>
              <a:t> </a:t>
            </a:r>
            <a:r>
              <a:rPr lang="en-US" altLang="zh-TW" sz="1100" dirty="0">
                <a:solidFill>
                  <a:schemeClr val="dk1"/>
                </a:solidFill>
                <a:latin typeface="Arial"/>
                <a:ea typeface="Arial"/>
                <a:cs typeface="Arial"/>
                <a:sym typeface="Arial"/>
              </a:rPr>
              <a:t>:</a:t>
            </a:r>
            <a:r>
              <a:rPr lang="zh-TW" altLang="en-US" sz="1100" dirty="0">
                <a:solidFill>
                  <a:schemeClr val="dk1"/>
                </a:solidFill>
                <a:latin typeface="Arial"/>
                <a:ea typeface="Arial"/>
                <a:cs typeface="Arial"/>
                <a:sym typeface="Arial"/>
              </a:rPr>
              <a:t> 一個傳輸內 傳幾個資料</a:t>
            </a:r>
            <a:endParaRPr lang="en-US" altLang="zh-TW" sz="1100" dirty="0">
              <a:solidFill>
                <a:schemeClr val="dk1"/>
              </a:solidFill>
              <a:latin typeface="Arial"/>
              <a:ea typeface="Arial"/>
              <a:cs typeface="Arial"/>
              <a:sym typeface="Arial"/>
            </a:endParaRPr>
          </a:p>
          <a:p>
            <a:pPr marL="0" lvl="0" indent="0" algn="l" rtl="0">
              <a:spcBef>
                <a:spcPts val="0"/>
              </a:spcBef>
              <a:spcAft>
                <a:spcPts val="0"/>
              </a:spcAft>
              <a:buNone/>
            </a:pPr>
            <a:r>
              <a:rPr lang="zh-TW" altLang="zh-TW" b="1" dirty="0"/>
              <a:t>TX_BIT_LEN </a:t>
            </a:r>
            <a:r>
              <a:rPr lang="en-US" altLang="zh-TW" b="1" dirty="0"/>
              <a:t>:</a:t>
            </a:r>
            <a:r>
              <a:rPr lang="zh-TW" altLang="en-US" dirty="0"/>
              <a:t>一個資料內 傳幾個</a:t>
            </a:r>
            <a:r>
              <a:rPr lang="en-US" altLang="zh-TW" dirty="0"/>
              <a:t>bits</a:t>
            </a:r>
            <a:endParaRPr lang="en-US" altLang="zh-TW"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1" dirty="0"/>
              <a:t>LTRIG_FLAG:</a:t>
            </a:r>
            <a:r>
              <a:rPr lang="zh-TW" altLang="en-US" dirty="0"/>
              <a:t>可被用來查看</a:t>
            </a:r>
            <a:r>
              <a:rPr lang="en-US" altLang="zh-TW" dirty="0" err="1"/>
              <a:t>recevied</a:t>
            </a:r>
            <a:r>
              <a:rPr lang="en-US" altLang="zh-TW" dirty="0"/>
              <a:t> number </a:t>
            </a:r>
            <a:r>
              <a:rPr lang="zh-TW" altLang="en-US" dirty="0"/>
              <a:t>和 </a:t>
            </a:r>
            <a:r>
              <a:rPr lang="en-US" altLang="zh-TW" dirty="0"/>
              <a:t>received bits</a:t>
            </a:r>
            <a:r>
              <a:rPr lang="zh-TW" altLang="en-US" dirty="0"/>
              <a:t>是否符合要求。</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t>	user</a:t>
            </a:r>
            <a:r>
              <a:rPr lang="zh-TW" altLang="en-US" dirty="0"/>
              <a:t>可以讀這個</a:t>
            </a:r>
            <a:r>
              <a:rPr lang="en-US" altLang="zh-TW" dirty="0"/>
              <a:t>bit </a:t>
            </a:r>
            <a:r>
              <a:rPr lang="zh-TW" altLang="en-US" dirty="0"/>
              <a:t>來判斷資料是否已經完成轉移</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a0e6775d5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a0e6775d5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ltLang="zh-TW" dirty="0"/>
              <a:t>SS_LVL:</a:t>
            </a:r>
            <a:r>
              <a:rPr lang="zh-TW" altLang="en-US" dirty="0"/>
              <a:t>決定是</a:t>
            </a:r>
            <a:r>
              <a:rPr lang="en-US" altLang="zh-TW" dirty="0"/>
              <a:t>SPISS</a:t>
            </a:r>
            <a:r>
              <a:rPr lang="zh-TW" altLang="en-US" dirty="0"/>
              <a:t>是</a:t>
            </a:r>
            <a:r>
              <a:rPr lang="en-US" altLang="zh-TW" dirty="0"/>
              <a:t>high active </a:t>
            </a:r>
            <a:r>
              <a:rPr lang="zh-TW" altLang="en-US" dirty="0"/>
              <a:t>還是 </a:t>
            </a:r>
            <a:r>
              <a:rPr lang="en-US" altLang="zh-TW" dirty="0"/>
              <a:t>low active</a:t>
            </a:r>
          </a:p>
          <a:p>
            <a:pPr marL="0" lvl="0" indent="0" algn="l" rtl="0">
              <a:lnSpc>
                <a:spcPct val="115000"/>
              </a:lnSpc>
              <a:spcBef>
                <a:spcPts val="0"/>
              </a:spcBef>
              <a:spcAft>
                <a:spcPts val="0"/>
              </a:spcAft>
              <a:buClr>
                <a:schemeClr val="dk1"/>
              </a:buClr>
              <a:buSzPts val="1100"/>
              <a:buFont typeface="Arial"/>
              <a:buNone/>
            </a:pPr>
            <a:r>
              <a:rPr lang="en-US" altLang="zh-TW" dirty="0"/>
              <a:t>SS_LTRIG:</a:t>
            </a:r>
            <a:r>
              <a:rPr lang="zh-TW" altLang="en-US" dirty="0"/>
              <a:t>決定</a:t>
            </a:r>
            <a:r>
              <a:rPr lang="en-US" altLang="zh-TW" dirty="0"/>
              <a:t>SPISS</a:t>
            </a:r>
            <a:r>
              <a:rPr lang="zh-TW" altLang="en-US" dirty="0"/>
              <a:t>是</a:t>
            </a:r>
            <a:r>
              <a:rPr lang="en-US" altLang="zh-TW" dirty="0"/>
              <a:t>level-trigger </a:t>
            </a:r>
            <a:r>
              <a:rPr lang="zh-TW" altLang="en-US" dirty="0"/>
              <a:t>還是 </a:t>
            </a:r>
            <a:r>
              <a:rPr lang="en-US" altLang="zh-TW" dirty="0"/>
              <a:t>edge-trigger</a:t>
            </a:r>
          </a:p>
          <a:p>
            <a:pPr marL="0" lvl="0" indent="0" algn="l" rtl="0">
              <a:lnSpc>
                <a:spcPct val="115000"/>
              </a:lnSpc>
              <a:spcBef>
                <a:spcPts val="0"/>
              </a:spcBef>
              <a:spcAft>
                <a:spcPts val="0"/>
              </a:spcAft>
              <a:buClr>
                <a:schemeClr val="dk1"/>
              </a:buClr>
              <a:buSzPts val="1100"/>
              <a:buFont typeface="Arial"/>
              <a:buNone/>
            </a:pPr>
            <a:endParaRPr lang="en-US" altLang="zh-TW" dirty="0"/>
          </a:p>
          <a:p>
            <a:pPr marL="0" lvl="0" indent="0" algn="l" rtl="0">
              <a:lnSpc>
                <a:spcPct val="115000"/>
              </a:lnSpc>
              <a:spcBef>
                <a:spcPts val="0"/>
              </a:spcBef>
              <a:spcAft>
                <a:spcPts val="0"/>
              </a:spcAft>
              <a:buClr>
                <a:schemeClr val="dk1"/>
              </a:buClr>
              <a:buSzPts val="1100"/>
              <a:buFont typeface="Arial"/>
              <a:buNone/>
            </a:pPr>
            <a:r>
              <a:rPr lang="zh-TW" dirty="0"/>
              <a:t>選擇哪一種trigger是依照slave/master設備的類型來決定的</a:t>
            </a: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a0e6775d5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a0e6775d5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SPISS會自動產生 根據SSR[0]或SSR[1]是否被Enable 來決定要選SPISSx0 或 </a:t>
            </a:r>
            <a:r>
              <a:rPr lang="zh-TW">
                <a:solidFill>
                  <a:schemeClr val="dk1"/>
                </a:solidFill>
              </a:rPr>
              <a:t>SPISS</a:t>
            </a:r>
            <a:r>
              <a:rPr lang="zh-TW"/>
              <a:t>x1</a:t>
            </a:r>
            <a:endParaRPr/>
          </a:p>
          <a:p>
            <a:pPr marL="0" lvl="0" indent="0" algn="l" rtl="0">
              <a:spcBef>
                <a:spcPts val="0"/>
              </a:spcBef>
              <a:spcAft>
                <a:spcPts val="0"/>
              </a:spcAft>
              <a:buNone/>
            </a:pPr>
            <a:endParaRPr/>
          </a:p>
          <a:p>
            <a:pPr marL="0" lvl="0" indent="0" algn="l" rtl="0">
              <a:spcBef>
                <a:spcPts val="0"/>
              </a:spcBef>
              <a:spcAft>
                <a:spcPts val="0"/>
              </a:spcAft>
              <a:buNone/>
            </a:pPr>
            <a:r>
              <a:rPr lang="zh-TW"/>
              <a:t>這個功能是自動在發送和接收時輸出ss，就不用我們手動去輸出</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a0e6775d53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a0e6775d5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a0e6775d5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a0e6775d5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ltLang="en-US" dirty="0">
                <a:solidFill>
                  <a:schemeClr val="dk1"/>
                </a:solidFill>
              </a:rPr>
              <a:t>我們可以設定</a:t>
            </a:r>
            <a:r>
              <a:rPr lang="zh-TW" dirty="0">
                <a:solidFill>
                  <a:schemeClr val="dk1"/>
                </a:solidFill>
              </a:rPr>
              <a:t>VARCLK</a:t>
            </a:r>
            <a:r>
              <a:rPr lang="en-US" altLang="zh-TW">
                <a:solidFill>
                  <a:schemeClr val="dk1"/>
                </a:solidFill>
              </a:rPr>
              <a:t>(32bits)</a:t>
            </a:r>
            <a:r>
              <a:rPr lang="zh-TW" dirty="0">
                <a:solidFill>
                  <a:schemeClr val="dk1"/>
                </a:solidFill>
              </a:rPr>
              <a:t>決定要用DIVIDER 還是 DIVIDER2 (DIVIDER設置頻率的東東 用來產生SPICLK輸出的Serial Clock)</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zh-TW" dirty="0">
                <a:solidFill>
                  <a:schemeClr val="dk1"/>
                </a:solidFill>
              </a:rPr>
              <a:t>2個bits in the VARCLK決定one clock cycle</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dirty="0">
                <a:solidFill>
                  <a:schemeClr val="dk1"/>
                </a:solidFill>
              </a:rPr>
              <a:t>必須在切換下一個divider的前一個週期進行設置 為了在下一個週期替換CLK(Divider)</a:t>
            </a:r>
            <a:endParaRPr dirty="0">
              <a:solidFill>
                <a:schemeClr val="dk1"/>
              </a:solidFill>
            </a:endParaRPr>
          </a:p>
          <a:p>
            <a:pPr marL="0" lvl="0" indent="0" algn="l" rtl="0">
              <a:lnSpc>
                <a:spcPct val="115000"/>
              </a:lnSpc>
              <a:spcBef>
                <a:spcPts val="0"/>
              </a:spcBef>
              <a:spcAft>
                <a:spcPts val="0"/>
              </a:spcAft>
              <a:buNone/>
            </a:pPr>
            <a:r>
              <a:rPr lang="zh-TW" dirty="0">
                <a:solidFill>
                  <a:schemeClr val="dk1"/>
                </a:solidFill>
              </a:rPr>
              <a:t>00 是用clk1</a:t>
            </a:r>
            <a:endParaRPr dirty="0">
              <a:solidFill>
                <a:schemeClr val="dk1"/>
              </a:solidFill>
            </a:endParaRPr>
          </a:p>
          <a:p>
            <a:pPr marL="0" lvl="0" indent="0" algn="l" rtl="0">
              <a:lnSpc>
                <a:spcPct val="115000"/>
              </a:lnSpc>
              <a:spcBef>
                <a:spcPts val="0"/>
              </a:spcBef>
              <a:spcAft>
                <a:spcPts val="0"/>
              </a:spcAft>
              <a:buNone/>
            </a:pPr>
            <a:r>
              <a:rPr lang="zh-TW" dirty="0">
                <a:solidFill>
                  <a:schemeClr val="dk1"/>
                </a:solidFill>
              </a:rPr>
              <a:t>11 適用clk2</a:t>
            </a:r>
            <a:endParaRPr dirty="0">
              <a:solidFill>
                <a:schemeClr val="dk1"/>
              </a:solidFill>
            </a:endParaRPr>
          </a:p>
          <a:p>
            <a:pPr marL="0" lvl="0" indent="0" algn="l" rtl="0">
              <a:lnSpc>
                <a:spcPct val="115000"/>
              </a:lnSpc>
              <a:spcBef>
                <a:spcPts val="0"/>
              </a:spcBef>
              <a:spcAft>
                <a:spcPts val="0"/>
              </a:spcAft>
              <a:buNone/>
            </a:pPr>
            <a:r>
              <a:rPr lang="zh-TW" dirty="0">
                <a:solidFill>
                  <a:schemeClr val="dk1"/>
                </a:solidFill>
              </a:rPr>
              <a:t>01代表 現在是clk1但下一個週期是clk2</a:t>
            </a:r>
            <a:endParaRPr dirty="0">
              <a:solidFill>
                <a:schemeClr val="dk1"/>
              </a:solidFill>
            </a:endParaRPr>
          </a:p>
          <a:p>
            <a:pPr marL="0" lvl="0" indent="0" algn="l" rtl="0">
              <a:lnSpc>
                <a:spcPct val="115000"/>
              </a:lnSpc>
              <a:spcBef>
                <a:spcPts val="0"/>
              </a:spcBef>
              <a:spcAft>
                <a:spcPts val="0"/>
              </a:spcAft>
              <a:buNone/>
            </a:pPr>
            <a:r>
              <a:rPr lang="zh-TW" dirty="0">
                <a:solidFill>
                  <a:schemeClr val="dk1"/>
                </a:solidFill>
              </a:rPr>
              <a:t>10代表 現在是clk2但下一個週期是clk1</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rgbClr val="202124"/>
              </a:solidFill>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a0e6775d5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a0e6775d5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Burst Mode: 用來傳輸高</a:t>
            </a:r>
            <a:r>
              <a:rPr lang="zh-TW" altLang="en-US" dirty="0"/>
              <a:t>大量</a:t>
            </a:r>
            <a:r>
              <a:rPr lang="zh-TW" dirty="0"/>
              <a:t>數據 一次傳兩個(by setting TX_NUM bit field (SPI_CNTRL[9:8]) to 0x</a:t>
            </a:r>
            <a:r>
              <a:rPr lang="zh-TW"/>
              <a:t>01)</a:t>
            </a:r>
            <a:endParaRPr dirty="0"/>
          </a:p>
          <a:p>
            <a:pPr marL="0" lvl="0" indent="0" algn="l" rtl="0">
              <a:spcBef>
                <a:spcPts val="0"/>
              </a:spcBef>
              <a:spcAft>
                <a:spcPts val="0"/>
              </a:spcAft>
              <a:buNone/>
            </a:pPr>
            <a:r>
              <a:rPr lang="zh-TW" dirty="0"/>
              <a:t>Clock polarity: 決定閒置時，時脈的訊號是維持在高電壓或低電壓。</a:t>
            </a:r>
            <a:endParaRPr dirty="0"/>
          </a:p>
          <a:p>
            <a:pPr marL="0" lvl="0" indent="0" algn="l" rtl="0">
              <a:spcBef>
                <a:spcPts val="0"/>
              </a:spcBef>
              <a:spcAft>
                <a:spcPts val="0"/>
              </a:spcAft>
              <a:buNone/>
            </a:pPr>
            <a:r>
              <a:rPr lang="zh-TW" dirty="0"/>
              <a:t>如果CLKP=1 代表output SPICLK是在高電位的時候為idle</a:t>
            </a:r>
            <a:r>
              <a:rPr lang="zh-TW" dirty="0">
                <a:solidFill>
                  <a:schemeClr val="dk1"/>
                </a:solidFill>
              </a:rPr>
              <a:t>。</a:t>
            </a:r>
            <a:r>
              <a:rPr lang="zh-TW" sz="1200" dirty="0">
                <a:solidFill>
                  <a:schemeClr val="dk1"/>
                </a:solidFill>
              </a:rPr>
              <a:t>意思就是</a:t>
            </a:r>
            <a:r>
              <a:rPr lang="zh-TW" sz="1200" dirty="0">
                <a:solidFill>
                  <a:srgbClr val="303233"/>
                </a:solidFill>
                <a:highlight>
                  <a:srgbClr val="FFFFFF"/>
                </a:highlight>
              </a:rPr>
              <a:t>時脈在沒有傳輸資料的時候會維持在高電位。</a:t>
            </a:r>
            <a:endParaRPr sz="1200" dirty="0"/>
          </a:p>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zh-TW" sz="1200" dirty="0">
                <a:solidFill>
                  <a:schemeClr val="dk1"/>
                </a:solidFill>
              </a:rPr>
              <a:t>Transmit/Receive bit length:被定義在TX_BIT_LEN這個bit，可以被配置一次傳輸最多32-bit的長度 in a transaction word(圖上有寫)。</a:t>
            </a:r>
            <a:endParaRPr sz="1200"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a0e6775d5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a0e6775d5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LSB 這個 bit (SPI_CNTRL[10]) 定義是從 LSB 還是從 MSB 開始 發送/接收數據</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也就是說，這行文字要從左邊讀還是右邊讀</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sz="1200" dirty="0">
                <a:solidFill>
                  <a:schemeClr val="dk1"/>
                </a:solidFill>
                <a:highlight>
                  <a:srgbClr val="FFFFFF"/>
                </a:highlight>
              </a:rPr>
              <a:t>MSB (most significant bit) 為最高有效位元。</a:t>
            </a:r>
            <a:endParaRPr sz="1200" dirty="0">
              <a:solidFill>
                <a:schemeClr val="dk1"/>
              </a:solidFill>
              <a:highlight>
                <a:srgbClr val="FFFFFF"/>
              </a:highlight>
            </a:endParaRPr>
          </a:p>
          <a:p>
            <a:pPr marL="0" lvl="0" indent="0" algn="l" rtl="0">
              <a:lnSpc>
                <a:spcPct val="115000"/>
              </a:lnSpc>
              <a:spcBef>
                <a:spcPts val="1300"/>
              </a:spcBef>
              <a:spcAft>
                <a:spcPts val="0"/>
              </a:spcAft>
              <a:buClr>
                <a:schemeClr val="dk1"/>
              </a:buClr>
              <a:buSzPts val="1100"/>
              <a:buFont typeface="Arial"/>
              <a:buNone/>
            </a:pPr>
            <a:r>
              <a:rPr lang="zh-TW" sz="1200" dirty="0">
                <a:solidFill>
                  <a:schemeClr val="dk1"/>
                </a:solidFill>
                <a:highlight>
                  <a:srgbClr val="FFFFFF"/>
                </a:highlight>
              </a:rPr>
              <a:t>LSB (least significant bit) 為最低有效位元。</a:t>
            </a:r>
            <a:endParaRPr sz="1200" dirty="0">
              <a:solidFill>
                <a:schemeClr val="dk1"/>
              </a:solidFill>
              <a:highlight>
                <a:srgbClr val="FFFFFF"/>
              </a:highlight>
            </a:endParaRPr>
          </a:p>
          <a:p>
            <a:pPr marL="0" lvl="0" indent="0" algn="l" rtl="0">
              <a:spcBef>
                <a:spcPts val="130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abbd72649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abbd72649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a0e6775d5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a0e6775d5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dirty="0"/>
              <a:t>儲存在 TX 存儲與 RX 存儲的數據將重新按 [BYTE0, BYTE1, BYTE2, BYTE3] 的順序排列，數據將以 BYTE0, BYTE1, BYTE2, 和 BYTE3 的順序進行發送/接收。</a:t>
            </a:r>
            <a:endParaRPr dirty="0"/>
          </a:p>
          <a:p>
            <a:pPr marL="0" lvl="0" indent="0" algn="l" rtl="0">
              <a:lnSpc>
                <a:spcPct val="115000"/>
              </a:lnSpc>
              <a:spcBef>
                <a:spcPts val="0"/>
              </a:spcBef>
              <a:spcAft>
                <a:spcPts val="0"/>
              </a:spcAft>
              <a:buClr>
                <a:schemeClr val="dk1"/>
              </a:buClr>
              <a:buSzPts val="1100"/>
              <a:buFont typeface="Arial"/>
              <a:buNone/>
            </a:pPr>
            <a:r>
              <a:rPr lang="zh-TW" dirty="0"/>
              <a:t>TX_BIT_LEN 設為24位模型，存儲在TX存儲與 RX 存儲的數據將重新按下 [unkown，BYTE0，BYTE1，BYTE2].....</a:t>
            </a:r>
            <a:endParaRPr lang="en-US" altLang="zh-TW" dirty="0"/>
          </a:p>
          <a:p>
            <a:pPr marL="0" lvl="0" indent="0" algn="l" rtl="0">
              <a:lnSpc>
                <a:spcPct val="115000"/>
              </a:lnSpc>
              <a:spcBef>
                <a:spcPts val="0"/>
              </a:spcBef>
              <a:spcAft>
                <a:spcPts val="0"/>
              </a:spcAft>
              <a:buClr>
                <a:schemeClr val="dk1"/>
              </a:buClr>
              <a:buSzPts val="1100"/>
              <a:buFont typeface="Arial"/>
              <a:buNone/>
            </a:pPr>
            <a:endParaRPr lang="en-US"/>
          </a:p>
          <a:p>
            <a:pPr marL="0" lvl="0" indent="0" algn="l" rtl="0">
              <a:lnSpc>
                <a:spcPct val="115000"/>
              </a:lnSpc>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zh-TW" altLang="en-US" dirty="0"/>
              <a:t>某些設備可能要求以特定順序發送數據，可以使用字節重新排序來確保以正確的格式發送數據。</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9a703bf3b1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9a703bf3b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a0e6775d53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a0e6775d5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主機端可以設定byte suspend預防slave端資料遺失，讓每一筆資料傳輸之間增加suspend interval的時間</a:t>
            </a:r>
            <a:endParaRPr/>
          </a:p>
          <a:p>
            <a:pPr marL="0" lvl="0" indent="0" algn="l" rtl="0">
              <a:spcBef>
                <a:spcPts val="0"/>
              </a:spcBef>
              <a:spcAft>
                <a:spcPts val="0"/>
              </a:spcAft>
              <a:buNone/>
            </a:pPr>
            <a:r>
              <a:rPr lang="zh-TW"/>
              <a:t>讓slave可以用 suspend interval的時間來處理資料 接收資料 (((把資料從Rx FIFO buffer裡面取出 ))).</a:t>
            </a:r>
            <a:endParaRPr/>
          </a:p>
          <a:p>
            <a:pPr marL="0" lvl="0" indent="0" algn="l" rtl="0">
              <a:spcBef>
                <a:spcPts val="0"/>
              </a:spcBef>
              <a:spcAft>
                <a:spcPts val="0"/>
              </a:spcAft>
              <a:buNone/>
            </a:pPr>
            <a:r>
              <a:rPr lang="zh-TW"/>
              <a:t>這樣就可以有效防止資料遺失</a:t>
            </a:r>
            <a:endParaRPr/>
          </a:p>
          <a:p>
            <a:pPr marL="0" lvl="0" indent="0" algn="l" rtl="0">
              <a:spcBef>
                <a:spcPts val="0"/>
              </a:spcBef>
              <a:spcAft>
                <a:spcPts val="0"/>
              </a:spcAft>
              <a:buNone/>
            </a:pPr>
            <a:r>
              <a:rPr lang="zh-TW"/>
              <a:t>00 reorder跟suspend兩個都關</a:t>
            </a:r>
            <a:endParaRPr/>
          </a:p>
          <a:p>
            <a:pPr marL="0" lvl="0" indent="0" algn="l" rtl="0">
              <a:spcBef>
                <a:spcPts val="0"/>
              </a:spcBef>
              <a:spcAft>
                <a:spcPts val="0"/>
              </a:spcAft>
              <a:buClr>
                <a:schemeClr val="dk1"/>
              </a:buClr>
              <a:buSzPts val="1100"/>
              <a:buFont typeface="Arial"/>
              <a:buNone/>
            </a:pPr>
            <a:r>
              <a:rPr lang="zh-TW">
                <a:solidFill>
                  <a:schemeClr val="dk1"/>
                </a:solidFill>
              </a:rPr>
              <a:t>01 reorder跟suspend兩個都開</a:t>
            </a:r>
            <a:endParaRPr>
              <a:solidFill>
                <a:schemeClr val="dk1"/>
              </a:solidFill>
            </a:endParaRPr>
          </a:p>
          <a:p>
            <a:pPr marL="0" lvl="0" indent="0" algn="l" rtl="0">
              <a:spcBef>
                <a:spcPts val="0"/>
              </a:spcBef>
              <a:spcAft>
                <a:spcPts val="0"/>
              </a:spcAft>
              <a:buNone/>
            </a:pPr>
            <a:r>
              <a:rPr lang="zh-TW">
                <a:solidFill>
                  <a:schemeClr val="dk1"/>
                </a:solidFill>
              </a:rPr>
              <a:t>10 reorder開  suspend關</a:t>
            </a:r>
            <a:endParaRPr/>
          </a:p>
          <a:p>
            <a:pPr marL="0" lvl="0" indent="0" algn="l" rtl="0">
              <a:spcBef>
                <a:spcPts val="0"/>
              </a:spcBef>
              <a:spcAft>
                <a:spcPts val="0"/>
              </a:spcAft>
              <a:buNone/>
            </a:pPr>
            <a:r>
              <a:rPr lang="zh-TW">
                <a:solidFill>
                  <a:schemeClr val="dk1"/>
                </a:solidFill>
              </a:rPr>
              <a:t>11 reorder關  suspend開</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a0e6775d5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a0e6775d5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100" dirty="0">
                <a:latin typeface="Arial"/>
                <a:ea typeface="Arial"/>
                <a:cs typeface="Arial"/>
                <a:sym typeface="Arial"/>
              </a:rPr>
              <a:t>SS_LTRIG</a:t>
            </a:r>
            <a:r>
              <a:rPr lang="zh-TW" altLang="en-US" sz="1100" dirty="0">
                <a:latin typeface="Arial"/>
                <a:ea typeface="Arial"/>
                <a:cs typeface="Arial"/>
                <a:sym typeface="Arial"/>
              </a:rPr>
              <a:t>為</a:t>
            </a:r>
            <a:r>
              <a:rPr lang="en-US" altLang="zh-TW" sz="1100" dirty="0">
                <a:latin typeface="Arial"/>
                <a:ea typeface="Arial"/>
                <a:cs typeface="Arial"/>
                <a:sym typeface="Arial"/>
              </a:rPr>
              <a:t>1</a:t>
            </a:r>
            <a:r>
              <a:rPr lang="zh-TW" altLang="en-US" sz="1100" dirty="0">
                <a:latin typeface="Arial"/>
                <a:ea typeface="Arial"/>
                <a:cs typeface="Arial"/>
                <a:sym typeface="Arial"/>
              </a:rPr>
              <a:t>就是</a:t>
            </a:r>
            <a:r>
              <a:rPr lang="en-US" altLang="zh-TW" sz="1100" dirty="0">
                <a:latin typeface="Arial"/>
                <a:ea typeface="Arial"/>
                <a:cs typeface="Arial"/>
                <a:sym typeface="Arial"/>
              </a:rPr>
              <a:t>level trigger</a:t>
            </a:r>
            <a:endParaRPr lang="en-US" altLang="zh-TW" dirty="0"/>
          </a:p>
          <a:p>
            <a:pPr marL="0" lvl="0" indent="0" algn="l" rtl="0">
              <a:spcBef>
                <a:spcPts val="0"/>
              </a:spcBef>
              <a:spcAft>
                <a:spcPts val="0"/>
              </a:spcAft>
              <a:buNone/>
            </a:pPr>
            <a:r>
              <a:rPr lang="zh-TW" altLang="en-US" dirty="0"/>
              <a:t>那沒有</a:t>
            </a:r>
            <a:r>
              <a:rPr lang="en-US" altLang="zh-TW" dirty="0"/>
              <a:t>ss</a:t>
            </a:r>
            <a:r>
              <a:rPr lang="zh-TW" altLang="en-US" dirty="0"/>
              <a:t>要怎麼辦 </a:t>
            </a:r>
            <a:r>
              <a:rPr lang="en-US" altLang="zh-TW" dirty="0"/>
              <a:t>?</a:t>
            </a:r>
            <a:r>
              <a:rPr lang="zh-TW" altLang="en-US" dirty="0"/>
              <a:t> 就是以 </a:t>
            </a:r>
            <a:r>
              <a:rPr lang="en-US" altLang="zh-TW" dirty="0"/>
              <a:t>-&gt;</a:t>
            </a:r>
            <a:r>
              <a:rPr lang="zh-TW" altLang="en-US" dirty="0"/>
              <a:t> </a:t>
            </a:r>
            <a:r>
              <a:rPr lang="zh-TW" dirty="0"/>
              <a:t>GO_BUSY </a:t>
            </a:r>
            <a:r>
              <a:rPr lang="zh-TW" altLang="en-US" dirty="0"/>
              <a:t>位址 </a:t>
            </a:r>
            <a:r>
              <a:rPr lang="zh-TW" dirty="0"/>
              <a:t>被設置為1</a:t>
            </a:r>
            <a:r>
              <a:rPr lang="zh-TW" altLang="en-US" dirty="0"/>
              <a:t> </a:t>
            </a:r>
            <a:r>
              <a:rPr lang="en-US" altLang="zh-TW" dirty="0"/>
              <a:t>(</a:t>
            </a:r>
            <a:r>
              <a:rPr lang="zh-TW" altLang="en-US" dirty="0"/>
              <a:t>在</a:t>
            </a:r>
            <a:r>
              <a:rPr lang="en-US" altLang="zh-TW" dirty="0"/>
              <a:t>slave mode</a:t>
            </a:r>
            <a:r>
              <a:rPr lang="zh-TW" altLang="en-US" dirty="0"/>
              <a:t>下 </a:t>
            </a:r>
            <a:r>
              <a:rPr lang="en-US" altLang="zh-TW" dirty="0" err="1"/>
              <a:t>Go_busy</a:t>
            </a:r>
            <a:r>
              <a:rPr lang="zh-TW" altLang="en-US" dirty="0"/>
              <a:t>設為</a:t>
            </a:r>
            <a:r>
              <a:rPr lang="en-US" altLang="zh-TW" dirty="0"/>
              <a:t>1</a:t>
            </a:r>
            <a:r>
              <a:rPr lang="zh-TW" altLang="en-US" dirty="0"/>
              <a:t>代表他準備好與主機進行通訊了</a:t>
            </a:r>
            <a:r>
              <a:rPr lang="en-US" altLang="zh-TW" dirty="0"/>
              <a:t>)</a:t>
            </a:r>
            <a:r>
              <a:rPr lang="zh-TW" altLang="en-US" dirty="0"/>
              <a:t>，以及使用</a:t>
            </a:r>
            <a:r>
              <a:rPr lang="en-US" altLang="zh-TW" b="1" dirty="0"/>
              <a:t>C</a:t>
            </a:r>
            <a:r>
              <a:rPr lang="zh-TW" b="1" dirty="0"/>
              <a:t>lock</a:t>
            </a:r>
            <a:r>
              <a:rPr lang="en-US" altLang="zh-TW" b="1" dirty="0"/>
              <a:t>(SPICLK)</a:t>
            </a:r>
            <a:r>
              <a:rPr lang="zh-TW" altLang="en-US" b="1" dirty="0"/>
              <a:t>來</a:t>
            </a:r>
            <a:r>
              <a:rPr lang="zh-TW" b="1" dirty="0"/>
              <a:t>觸發</a:t>
            </a:r>
            <a:r>
              <a:rPr lang="zh-TW" dirty="0"/>
              <a:t>進行傳送和接收資料</a:t>
            </a:r>
            <a:endParaRPr dirty="0"/>
          </a:p>
          <a:p>
            <a:pPr marL="0" lvl="0" indent="0" algn="l" rtl="0">
              <a:spcBef>
                <a:spcPts val="0"/>
              </a:spcBef>
              <a:spcAft>
                <a:spcPts val="0"/>
              </a:spcAft>
              <a:buNone/>
            </a:pPr>
            <a:r>
              <a:rPr lang="zh-TW" dirty="0"/>
              <a:t>interrupt:中斷告訴</a:t>
            </a:r>
            <a:r>
              <a:rPr lang="zh-TW" sz="1200" dirty="0">
                <a:solidFill>
                  <a:srgbClr val="202124"/>
                </a:solidFill>
                <a:highlight>
                  <a:srgbClr val="FFFFFF"/>
                </a:highlight>
              </a:rPr>
              <a:t>cpu </a:t>
            </a:r>
            <a:r>
              <a:rPr lang="zh-TW" dirty="0"/>
              <a:t>資料轉換完成可以來處理了</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a0e6775d53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a0e6775d5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a4bf3da1cc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a4bf3da1cc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a0e6775d53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a0e6775d5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在這個模式下，</a:t>
            </a:r>
            <a:endParaRPr/>
          </a:p>
          <a:p>
            <a:pPr marL="0" lvl="0" indent="0" algn="l" rtl="0">
              <a:spcBef>
                <a:spcPts val="0"/>
              </a:spcBef>
              <a:spcAft>
                <a:spcPts val="0"/>
              </a:spcAft>
              <a:buNone/>
            </a:pPr>
            <a:r>
              <a:rPr lang="zh-TW"/>
              <a:t>可以同時(同一個clock)傳送Tx0以及Tx1的資料</a:t>
            </a:r>
            <a:endParaRPr/>
          </a:p>
          <a:p>
            <a:pPr marL="0" lvl="0" indent="0" algn="l" rtl="0">
              <a:spcBef>
                <a:spcPts val="0"/>
              </a:spcBef>
              <a:spcAft>
                <a:spcPts val="0"/>
              </a:spcAft>
              <a:buNone/>
            </a:pPr>
            <a:r>
              <a:rPr lang="zh-TW"/>
              <a:t>也可以同時</a:t>
            </a:r>
            <a:r>
              <a:rPr lang="zh-TW">
                <a:solidFill>
                  <a:schemeClr val="dk1"/>
                </a:solidFill>
              </a:rPr>
              <a:t>(同一個clock)</a:t>
            </a:r>
            <a:r>
              <a:rPr lang="zh-TW"/>
              <a:t>接收Rx0和Rx1的資料</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a0e6775d53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a0e6775d5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500" u="sng">
                <a:solidFill>
                  <a:srgbClr val="434343"/>
                </a:solidFill>
                <a:latin typeface="Roboto Condensed Light"/>
                <a:ea typeface="Roboto Condensed Light"/>
                <a:cs typeface="Roboto Condensed Light"/>
                <a:sym typeface="Roboto Condensed Light"/>
                <a:hlinkClick r:id="rId3">
                  <a:extLst>
                    <a:ext uri="{A12FA001-AC4F-418D-AE19-62706E023703}">
                      <ahyp:hlinkClr xmlns:ahyp="http://schemas.microsoft.com/office/drawing/2018/hyperlinkcolor" val="tx"/>
                    </a:ext>
                  </a:extLst>
                </a:hlinkClick>
              </a:rPr>
              <a:t>https://ithelp.ithome.com.tw/articles/10245910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a0e6775d53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a0e6775d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a0e6775d53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a0e6775d5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a0e6775d53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a0e6775d5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700"/>
              <a:t>範例報告放的 這一頁看不太懂</a:t>
            </a:r>
            <a:endParaRPr sz="17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a0e6775d53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a0e6775d53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中間空比較大的為suspend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9a703bf3b1_0_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9a703bf3b1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a0e6775d53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a0e6775d5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中間空比較大的為suspend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a214ba1620_8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a214ba1620_8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9a703bf3b1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9a703bf3b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300">
                <a:solidFill>
                  <a:srgbClr val="3D3D3D"/>
                </a:solidFill>
                <a:highlight>
                  <a:srgbClr val="FFFFFF"/>
                </a:highlight>
              </a:rPr>
              <a:t>使MCU與各種外圍設備以串行方式進行通信以交換信息</a:t>
            </a:r>
            <a:endParaRPr sz="1300">
              <a:solidFill>
                <a:srgbClr val="3D3D3D"/>
              </a:solidFill>
              <a:highlight>
                <a:srgbClr val="FFFFFF"/>
              </a:highlight>
            </a:endParaRPr>
          </a:p>
          <a:p>
            <a:pPr marL="0" lvl="0" indent="0" algn="l" rtl="0">
              <a:lnSpc>
                <a:spcPct val="115000"/>
              </a:lnSpc>
              <a:spcBef>
                <a:spcPts val="0"/>
              </a:spcBef>
              <a:spcAft>
                <a:spcPts val="0"/>
              </a:spcAft>
              <a:buNone/>
            </a:pPr>
            <a:br>
              <a:rPr lang="zh-TW" sz="1400" b="1">
                <a:solidFill>
                  <a:srgbClr val="333333"/>
                </a:solidFill>
                <a:highlight>
                  <a:srgbClr val="FFFFFF"/>
                </a:highlight>
                <a:latin typeface="Microsoft JhengHei"/>
                <a:ea typeface="Microsoft JhengHei"/>
                <a:cs typeface="Microsoft JhengHei"/>
                <a:sym typeface="Microsoft JhengHei"/>
              </a:rPr>
            </a:br>
            <a:r>
              <a:rPr lang="zh-TW" sz="1400" b="1">
                <a:solidFill>
                  <a:srgbClr val="333333"/>
                </a:solidFill>
                <a:highlight>
                  <a:srgbClr val="FFFFFF"/>
                </a:highlight>
                <a:latin typeface="Microsoft JhengHei"/>
                <a:ea typeface="Microsoft JhengHei"/>
                <a:cs typeface="Microsoft JhengHei"/>
                <a:sym typeface="Microsoft JhengHei"/>
              </a:rPr>
              <a:t>同步的時脈訊號</a:t>
            </a:r>
            <a:r>
              <a:rPr lang="zh-TW" sz="1400">
                <a:solidFill>
                  <a:srgbClr val="333333"/>
                </a:solidFill>
                <a:highlight>
                  <a:srgbClr val="FFFFFF"/>
                </a:highlight>
                <a:latin typeface="Microsoft JhengHei"/>
                <a:ea typeface="Microsoft JhengHei"/>
                <a:cs typeface="Microsoft JhengHei"/>
                <a:sym typeface="Microsoft JhengHei"/>
              </a:rPr>
              <a:t>來實現訊號傳輸 (</a:t>
            </a:r>
            <a:r>
              <a:rPr lang="zh-TW" sz="1300">
                <a:solidFill>
                  <a:srgbClr val="333333"/>
                </a:solidFill>
                <a:highlight>
                  <a:srgbClr val="FFFFFF"/>
                </a:highlight>
                <a:latin typeface="Microsoft JhengHei"/>
                <a:ea typeface="Microsoft JhengHei"/>
                <a:cs typeface="Microsoft JhengHei"/>
                <a:sym typeface="Microsoft JhengHei"/>
              </a:rPr>
              <a:t>同步意思 : </a:t>
            </a:r>
            <a:r>
              <a:rPr lang="zh-TW" sz="1300">
                <a:solidFill>
                  <a:srgbClr val="333333"/>
                </a:solidFill>
                <a:highlight>
                  <a:srgbClr val="FFFFFF"/>
                </a:highlight>
              </a:rPr>
              <a:t>即傳送端和接收端共用同一個CLOCK</a:t>
            </a:r>
            <a:r>
              <a:rPr lang="zh-TW" sz="1400">
                <a:solidFill>
                  <a:srgbClr val="333333"/>
                </a:solidFill>
                <a:highlight>
                  <a:srgbClr val="FFFFFF"/>
                </a:highlight>
                <a:latin typeface="Microsoft JhengHei"/>
                <a:ea typeface="Microsoft JhengHei"/>
                <a:cs typeface="Microsoft JhengHei"/>
                <a:sym typeface="Microsoft JhengHei"/>
              </a:rPr>
              <a:t>)</a:t>
            </a:r>
            <a:endParaRPr sz="1400">
              <a:solidFill>
                <a:srgbClr val="333333"/>
              </a:solidFill>
              <a:highlight>
                <a:srgbClr val="FFFFFF"/>
              </a:highlight>
              <a:latin typeface="Microsoft JhengHei"/>
              <a:ea typeface="Microsoft JhengHei"/>
              <a:cs typeface="Microsoft JhengHei"/>
              <a:sym typeface="Microsoft JhengHei"/>
            </a:endParaRPr>
          </a:p>
          <a:p>
            <a:pPr marL="0" lvl="0" indent="0" algn="l" rtl="0">
              <a:lnSpc>
                <a:spcPct val="115000"/>
              </a:lnSpc>
              <a:spcBef>
                <a:spcPts val="0"/>
              </a:spcBef>
              <a:spcAft>
                <a:spcPts val="0"/>
              </a:spcAft>
              <a:buNone/>
            </a:pPr>
            <a:r>
              <a:rPr lang="zh-TW" sz="1400">
                <a:solidFill>
                  <a:srgbClr val="333333"/>
                </a:solidFill>
                <a:highlight>
                  <a:srgbClr val="FFFFFF"/>
                </a:highlight>
                <a:latin typeface="Microsoft JhengHei"/>
                <a:ea typeface="Microsoft JhengHei"/>
                <a:cs typeface="Microsoft JhengHei"/>
                <a:sym typeface="Microsoft JhengHei"/>
              </a:rPr>
              <a:t>全雙工: 可同時讀取以及寫入 (</a:t>
            </a:r>
            <a:r>
              <a:rPr lang="zh-TW" sz="1350">
                <a:solidFill>
                  <a:srgbClr val="303233"/>
                </a:solidFill>
                <a:highlight>
                  <a:srgbClr val="FFFFFF"/>
                </a:highlight>
              </a:rPr>
              <a:t>也就是 </a:t>
            </a:r>
            <a:r>
              <a:rPr lang="zh-TW" sz="1350" i="1">
                <a:solidFill>
                  <a:srgbClr val="303233"/>
                </a:solidFill>
                <a:highlight>
                  <a:srgbClr val="FFFFFF"/>
                </a:highlight>
              </a:rPr>
              <a:t>master</a:t>
            </a:r>
            <a:r>
              <a:rPr lang="zh-TW" sz="1350">
                <a:solidFill>
                  <a:srgbClr val="303233"/>
                </a:solidFill>
                <a:highlight>
                  <a:srgbClr val="FFFFFF"/>
                </a:highlight>
              </a:rPr>
              <a:t> 在講東西時，同時可以聽 </a:t>
            </a:r>
            <a:r>
              <a:rPr lang="zh-TW" sz="1350" i="1">
                <a:solidFill>
                  <a:srgbClr val="303233"/>
                </a:solidFill>
                <a:highlight>
                  <a:srgbClr val="FFFFFF"/>
                </a:highlight>
              </a:rPr>
              <a:t>slave</a:t>
            </a:r>
            <a:r>
              <a:rPr lang="zh-TW" sz="1350">
                <a:solidFill>
                  <a:srgbClr val="303233"/>
                </a:solidFill>
                <a:highlight>
                  <a:srgbClr val="FFFFFF"/>
                </a:highlight>
              </a:rPr>
              <a:t> 那邊傳來什麼東西。</a:t>
            </a:r>
            <a:r>
              <a:rPr lang="zh-TW" sz="1400">
                <a:solidFill>
                  <a:srgbClr val="333333"/>
                </a:solidFill>
                <a:highlight>
                  <a:srgbClr val="FFFFFF"/>
                </a:highlight>
                <a:latin typeface="Microsoft JhengHei"/>
                <a:ea typeface="Microsoft JhengHei"/>
                <a:cs typeface="Microsoft JhengHei"/>
                <a:sym typeface="Microsoft JhengHei"/>
              </a:rPr>
              <a:t>)</a:t>
            </a:r>
            <a:endParaRPr sz="1400">
              <a:solidFill>
                <a:srgbClr val="333333"/>
              </a:solidFill>
              <a:highlight>
                <a:srgbClr val="FFFFFF"/>
              </a:highlight>
              <a:latin typeface="Microsoft JhengHei"/>
              <a:ea typeface="Microsoft JhengHei"/>
              <a:cs typeface="Microsoft JhengHei"/>
              <a:sym typeface="Microsoft JhengHei"/>
            </a:endParaRPr>
          </a:p>
          <a:p>
            <a:pPr marL="0" lvl="0" indent="0" algn="l" rtl="0">
              <a:lnSpc>
                <a:spcPct val="115000"/>
              </a:lnSpc>
              <a:spcBef>
                <a:spcPts val="0"/>
              </a:spcBef>
              <a:spcAft>
                <a:spcPts val="0"/>
              </a:spcAft>
              <a:buClr>
                <a:schemeClr val="dk1"/>
              </a:buClr>
              <a:buSzPts val="1100"/>
              <a:buFont typeface="Arial"/>
              <a:buNone/>
            </a:pPr>
            <a:r>
              <a:rPr lang="zh-TW" sz="1400">
                <a:solidFill>
                  <a:srgbClr val="333333"/>
                </a:solidFill>
                <a:highlight>
                  <a:srgbClr val="FFFFFF"/>
                </a:highlight>
                <a:latin typeface="Microsoft JhengHei"/>
                <a:ea typeface="Microsoft JhengHei"/>
                <a:cs typeface="Microsoft JhengHei"/>
                <a:sym typeface="Microsoft JhengHei"/>
              </a:rPr>
              <a:t>單一主機(master)可控制多個從機(slave)</a:t>
            </a:r>
            <a:endParaRPr sz="1400">
              <a:solidFill>
                <a:srgbClr val="333333"/>
              </a:solidFill>
              <a:highlight>
                <a:srgbClr val="FFFFFF"/>
              </a:highlight>
              <a:latin typeface="Microsoft JhengHei"/>
              <a:ea typeface="Microsoft JhengHei"/>
              <a:cs typeface="Microsoft JhengHei"/>
              <a:sym typeface="Microsoft JhengHei"/>
            </a:endParaRPr>
          </a:p>
          <a:p>
            <a:pPr marL="0" lvl="0" indent="0" algn="l" rtl="0">
              <a:lnSpc>
                <a:spcPct val="115000"/>
              </a:lnSpc>
              <a:spcBef>
                <a:spcPts val="0"/>
              </a:spcBef>
              <a:spcAft>
                <a:spcPts val="0"/>
              </a:spcAft>
              <a:buClr>
                <a:schemeClr val="dk1"/>
              </a:buClr>
              <a:buSzPts val="1100"/>
              <a:buFont typeface="Arial"/>
              <a:buNone/>
            </a:pPr>
            <a:r>
              <a:rPr lang="zh-TW" sz="1400">
                <a:solidFill>
                  <a:srgbClr val="333333"/>
                </a:solidFill>
                <a:highlight>
                  <a:srgbClr val="FFFFFF"/>
                </a:highlight>
                <a:latin typeface="Microsoft JhengHei"/>
                <a:ea typeface="Microsoft JhengHei"/>
                <a:cs typeface="Microsoft JhengHei"/>
                <a:sym typeface="Microsoft JhengHei"/>
              </a:rPr>
              <a:t>高速傳輸 但距離短(25cm) 因為要維持同步困難  (</a:t>
            </a:r>
            <a:r>
              <a:rPr lang="zh-TW" sz="1400">
                <a:solidFill>
                  <a:srgbClr val="333333"/>
                </a:solidFill>
                <a:highlight>
                  <a:schemeClr val="lt1"/>
                </a:highlight>
                <a:latin typeface="Microsoft JhengHei"/>
                <a:ea typeface="Microsoft JhengHei"/>
                <a:cs typeface="Microsoft JhengHei"/>
                <a:sym typeface="Microsoft JhengHei"/>
              </a:rPr>
              <a:t>距離短why) 	(因為距離過長就要降低傳輸速度)</a:t>
            </a:r>
            <a:endParaRPr sz="1400">
              <a:solidFill>
                <a:srgbClr val="333333"/>
              </a:solidFill>
              <a:highlight>
                <a:srgbClr val="FFFFFF"/>
              </a:highlight>
              <a:latin typeface="Microsoft JhengHei"/>
              <a:ea typeface="Microsoft JhengHei"/>
              <a:cs typeface="Microsoft JhengHei"/>
              <a:sym typeface="Microsoft JhengHei"/>
            </a:endParaRPr>
          </a:p>
          <a:p>
            <a:pPr marL="0" lvl="0" indent="0" algn="l" rtl="0">
              <a:lnSpc>
                <a:spcPct val="115000"/>
              </a:lnSpc>
              <a:spcBef>
                <a:spcPts val="0"/>
              </a:spcBef>
              <a:spcAft>
                <a:spcPts val="0"/>
              </a:spcAft>
              <a:buClr>
                <a:schemeClr val="dk1"/>
              </a:buClr>
              <a:buSzPts val="1100"/>
              <a:buFont typeface="Arial"/>
              <a:buNone/>
            </a:pPr>
            <a:br>
              <a:rPr lang="zh-TW" sz="1400">
                <a:solidFill>
                  <a:srgbClr val="333333"/>
                </a:solidFill>
                <a:highlight>
                  <a:srgbClr val="FFFFFF"/>
                </a:highlight>
                <a:latin typeface="Microsoft JhengHei"/>
                <a:ea typeface="Microsoft JhengHei"/>
                <a:cs typeface="Microsoft JhengHei"/>
                <a:sym typeface="Microsoft JhengHei"/>
              </a:rPr>
            </a:br>
            <a:r>
              <a:rPr lang="zh-TW" sz="1400">
                <a:solidFill>
                  <a:srgbClr val="333333"/>
                </a:solidFill>
                <a:highlight>
                  <a:srgbClr val="FFFFFF"/>
                </a:highlight>
                <a:latin typeface="Microsoft JhengHei"/>
                <a:ea typeface="Microsoft JhengHei"/>
                <a:cs typeface="Microsoft JhengHei"/>
                <a:sym typeface="Microsoft JhengHei"/>
              </a:rPr>
              <a:t>另外SPI比I2C更少纜線化運用，多半是更短距離的連接。在實務上，I2C較常用來連接感測器，而SPI較常用來連接EEPROM記憶體、Flash記憶體（記憶卡），或一些液晶顯示器。</a:t>
            </a:r>
            <a:endParaRPr sz="1400">
              <a:solidFill>
                <a:srgbClr val="333333"/>
              </a:solidFill>
              <a:highlight>
                <a:srgbClr val="FFFFFF"/>
              </a:highlight>
              <a:latin typeface="Microsoft JhengHei"/>
              <a:ea typeface="Microsoft JhengHei"/>
              <a:cs typeface="Microsoft JhengHei"/>
              <a:sym typeface="Microsoft JhengHei"/>
            </a:endParaRPr>
          </a:p>
          <a:p>
            <a:pPr marL="0" lvl="0" indent="0" algn="l" rtl="0">
              <a:lnSpc>
                <a:spcPct val="115000"/>
              </a:lnSpc>
              <a:spcBef>
                <a:spcPts val="0"/>
              </a:spcBef>
              <a:spcAft>
                <a:spcPts val="0"/>
              </a:spcAft>
              <a:buClr>
                <a:schemeClr val="dk1"/>
              </a:buClr>
              <a:buSzPts val="1100"/>
              <a:buFont typeface="Arial"/>
              <a:buNone/>
            </a:pPr>
            <a:endParaRPr sz="1400">
              <a:solidFill>
                <a:srgbClr val="333333"/>
              </a:solidFill>
              <a:highlight>
                <a:srgbClr val="FFFFFF"/>
              </a:highlight>
              <a:latin typeface="Microsoft JhengHei"/>
              <a:ea typeface="Microsoft JhengHei"/>
              <a:cs typeface="Microsoft JhengHei"/>
              <a:sym typeface="Microsoft JhengHei"/>
            </a:endParaRPr>
          </a:p>
          <a:p>
            <a:pPr marL="0" lvl="0" indent="0" algn="l" rtl="0">
              <a:lnSpc>
                <a:spcPct val="115000"/>
              </a:lnSpc>
              <a:spcBef>
                <a:spcPts val="0"/>
              </a:spcBef>
              <a:spcAft>
                <a:spcPts val="0"/>
              </a:spcAft>
              <a:buClr>
                <a:schemeClr val="dk1"/>
              </a:buClr>
              <a:buSzPts val="1100"/>
              <a:buFont typeface="Arial"/>
              <a:buNone/>
            </a:pPr>
            <a:r>
              <a:rPr lang="zh-TW" sz="1150">
                <a:solidFill>
                  <a:srgbClr val="202122"/>
                </a:solidFill>
                <a:highlight>
                  <a:srgbClr val="FFFFFF"/>
                </a:highlight>
              </a:rPr>
              <a:t>為什麼要用 SPI flash，因為比起異步接收(TX，RX) SPI是全雙工接線比較少，速度也比較快</a:t>
            </a:r>
            <a:endParaRPr sz="1400">
              <a:solidFill>
                <a:srgbClr val="333333"/>
              </a:solidFill>
              <a:highlight>
                <a:srgbClr val="FFFFFF"/>
              </a:highlight>
              <a:latin typeface="Microsoft JhengHei"/>
              <a:ea typeface="Microsoft JhengHei"/>
              <a:cs typeface="Microsoft JhengHei"/>
              <a:sym typeface="Microsoft JhengHei"/>
            </a:endParaRPr>
          </a:p>
          <a:p>
            <a:pPr marL="0" lvl="0" indent="0" algn="l" rtl="0">
              <a:lnSpc>
                <a:spcPct val="115000"/>
              </a:lnSpc>
              <a:spcBef>
                <a:spcPts val="0"/>
              </a:spcBef>
              <a:spcAft>
                <a:spcPts val="0"/>
              </a:spcAft>
              <a:buClr>
                <a:schemeClr val="dk1"/>
              </a:buClr>
              <a:buSzPts val="1100"/>
              <a:buFont typeface="Arial"/>
              <a:buNone/>
            </a:pPr>
            <a:endParaRPr sz="1400">
              <a:solidFill>
                <a:srgbClr val="333333"/>
              </a:solidFill>
              <a:highlight>
                <a:srgbClr val="FFFFFF"/>
              </a:highlight>
              <a:latin typeface="Microsoft JhengHei"/>
              <a:ea typeface="Microsoft JhengHei"/>
              <a:cs typeface="Microsoft JhengHei"/>
              <a:sym typeface="Microsoft JhengHe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9a703bf3b1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9a703bf3b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333333"/>
                </a:solidFill>
                <a:highlight>
                  <a:srgbClr val="FFFFFF"/>
                </a:highlight>
              </a:rPr>
              <a:t>SPI也有缺點，一是隨著連接裝置數的增加，線路也是要增加的，每增加一個連接裝置，至少要增加一條，不像I2C可以一直維持只要兩條。而SPI在一對一連接時需要四條，一對二時要五條，一對三時要六條，即N+3的概念。(若要增加slave可以考慮使用</a:t>
            </a:r>
            <a:r>
              <a:rPr lang="zh-TW" sz="1000">
                <a:solidFill>
                  <a:srgbClr val="555555"/>
                </a:solidFill>
                <a:highlight>
                  <a:srgbClr val="FFFFFF"/>
                </a:highlight>
              </a:rPr>
              <a:t>Shift Registers == 移位站存器)</a:t>
            </a:r>
            <a:endParaRPr sz="1000">
              <a:solidFill>
                <a:srgbClr val="555555"/>
              </a:solidFill>
              <a:highlight>
                <a:srgbClr val="FFFFFF"/>
              </a:highlight>
            </a:endParaRPr>
          </a:p>
          <a:p>
            <a:pPr marL="0" lvl="0" indent="0" algn="l" rtl="0">
              <a:spcBef>
                <a:spcPts val="0"/>
              </a:spcBef>
              <a:spcAft>
                <a:spcPts val="0"/>
              </a:spcAft>
              <a:buNone/>
            </a:pPr>
            <a:r>
              <a:rPr lang="zh-TW" sz="1200">
                <a:solidFill>
                  <a:srgbClr val="333333"/>
                </a:solidFill>
                <a:highlight>
                  <a:srgbClr val="FFFFFF"/>
                </a:highlight>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a0e6775d5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a0e6775d5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200">
                <a:solidFill>
                  <a:srgbClr val="202124"/>
                </a:solidFill>
                <a:highlight>
                  <a:srgbClr val="FFFFFF"/>
                </a:highlight>
              </a:rPr>
              <a:t>APB(Advanced Peripheral Bus): APB接口用在低带宽和不需要高性能总线的外围设备上。</a:t>
            </a:r>
            <a:br>
              <a:rPr lang="zh-TW">
                <a:solidFill>
                  <a:schemeClr val="dk1"/>
                </a:solidFill>
                <a:highlight>
                  <a:srgbClr val="FFFFFF"/>
                </a:highlight>
                <a:latin typeface="Verdana"/>
                <a:ea typeface="Verdana"/>
                <a:cs typeface="Verdana"/>
                <a:sym typeface="Verdana"/>
              </a:rPr>
            </a:br>
            <a:br>
              <a:rPr lang="zh-TW">
                <a:solidFill>
                  <a:schemeClr val="dk1"/>
                </a:solidFill>
                <a:highlight>
                  <a:srgbClr val="FFFFFF"/>
                </a:highlight>
                <a:latin typeface="Verdana"/>
                <a:ea typeface="Verdana"/>
                <a:cs typeface="Verdana"/>
                <a:sym typeface="Verdana"/>
              </a:rPr>
            </a:br>
            <a:r>
              <a:rPr lang="zh-TW">
                <a:solidFill>
                  <a:schemeClr val="dk1"/>
                </a:solidFill>
                <a:highlight>
                  <a:srgbClr val="FFFFFF"/>
                </a:highlight>
                <a:latin typeface="Verdana"/>
                <a:ea typeface="Verdana"/>
                <a:cs typeface="Verdana"/>
                <a:sym typeface="Verdana"/>
              </a:rPr>
              <a:t>PIO(</a:t>
            </a:r>
            <a:r>
              <a:rPr lang="zh-TW" sz="1200">
                <a:solidFill>
                  <a:srgbClr val="333333"/>
                </a:solidFill>
                <a:highlight>
                  <a:srgbClr val="FFFFFF"/>
                </a:highlight>
              </a:rPr>
              <a:t>Programmed Input / Output</a:t>
            </a:r>
            <a:r>
              <a:rPr lang="zh-TW">
                <a:solidFill>
                  <a:schemeClr val="dk1"/>
                </a:solidFill>
                <a:highlight>
                  <a:srgbClr val="FFFFFF"/>
                </a:highlight>
                <a:latin typeface="Verdana"/>
                <a:ea typeface="Verdana"/>
                <a:cs typeface="Verdana"/>
                <a:sym typeface="Verdana"/>
              </a:rPr>
              <a:t>):PIO為程式控制資料轉移、所有I/O Operation 皆由CPU直接控制執行，亦即CPU負責啟動、指揮、中止。I/O設備與主記憶體皆由之間的資料皆由CPU負責。所以CPU要全程等待IO Operation 完成。因此非常浪費CPU時間，大大降低CPU資源（通常CPU比IO設備快很多）</a:t>
            </a:r>
            <a:endParaRPr>
              <a:solidFill>
                <a:schemeClr val="dk1"/>
              </a:solidFill>
              <a:highlight>
                <a:srgbClr val="FFFFFF"/>
              </a:highlight>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highlight>
                <a:srgbClr val="FFFFFF"/>
              </a:highlight>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highlight>
                <a:srgbClr val="FFFFFF"/>
              </a:highlight>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highlight>
                  <a:srgbClr val="FFFFFF"/>
                </a:highlight>
                <a:latin typeface="Verdana"/>
                <a:ea typeface="Verdana"/>
                <a:cs typeface="Verdana"/>
                <a:sym typeface="Verdana"/>
              </a:rPr>
              <a:t>PDMA:  </a:t>
            </a:r>
            <a:r>
              <a:rPr lang="zh-TW" u="sng">
                <a:solidFill>
                  <a:schemeClr val="hlink"/>
                </a:solidFill>
                <a:highlight>
                  <a:srgbClr val="FFFFFF"/>
                </a:highlight>
                <a:latin typeface="Verdana"/>
                <a:ea typeface="Verdana"/>
                <a:cs typeface="Verdana"/>
                <a:sym typeface="Verdana"/>
                <a:hlinkClick r:id="rId3"/>
              </a:rPr>
              <a:t>https://en.wikipedia.org/wiki/Peripheral_DMA_controller</a:t>
            </a:r>
            <a:br>
              <a:rPr lang="zh-TW">
                <a:solidFill>
                  <a:schemeClr val="dk1"/>
                </a:solidFill>
                <a:highlight>
                  <a:srgbClr val="FFFFFF"/>
                </a:highlight>
                <a:latin typeface="Verdana"/>
                <a:ea typeface="Verdana"/>
                <a:cs typeface="Verdana"/>
                <a:sym typeface="Verdana"/>
              </a:rPr>
            </a:br>
            <a:endParaRPr>
              <a:solidFill>
                <a:schemeClr val="dk1"/>
              </a:solidFill>
              <a:highlight>
                <a:srgbClr val="FFFFFF"/>
              </a:highlight>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zh-TW" sz="1200" b="1">
                <a:solidFill>
                  <a:srgbClr val="202122"/>
                </a:solidFill>
                <a:highlight>
                  <a:srgbClr val="FFFFFF"/>
                </a:highlight>
              </a:rPr>
              <a:t>直接記憶體存取</a:t>
            </a:r>
            <a:r>
              <a:rPr lang="zh-TW" sz="1200">
                <a:solidFill>
                  <a:srgbClr val="202122"/>
                </a:solidFill>
                <a:highlight>
                  <a:srgbClr val="FFFFFF"/>
                </a:highlight>
              </a:rPr>
              <a:t>（</a:t>
            </a:r>
            <a:r>
              <a:rPr lang="zh-TW" sz="1200" b="1">
                <a:solidFill>
                  <a:srgbClr val="202122"/>
                </a:solidFill>
                <a:highlight>
                  <a:srgbClr val="FFFFFF"/>
                </a:highlight>
              </a:rPr>
              <a:t>D</a:t>
            </a:r>
            <a:r>
              <a:rPr lang="zh-TW" sz="1200">
                <a:solidFill>
                  <a:srgbClr val="202122"/>
                </a:solidFill>
                <a:highlight>
                  <a:srgbClr val="FFFFFF"/>
                </a:highlight>
              </a:rPr>
              <a:t>irect </a:t>
            </a:r>
            <a:r>
              <a:rPr lang="zh-TW" sz="1200" b="1">
                <a:solidFill>
                  <a:srgbClr val="202122"/>
                </a:solidFill>
                <a:highlight>
                  <a:srgbClr val="FFFFFF"/>
                </a:highlight>
              </a:rPr>
              <a:t>M</a:t>
            </a:r>
            <a:r>
              <a:rPr lang="zh-TW" sz="1200">
                <a:solidFill>
                  <a:srgbClr val="202122"/>
                </a:solidFill>
                <a:highlight>
                  <a:srgbClr val="FFFFFF"/>
                </a:highlight>
              </a:rPr>
              <a:t>emory </a:t>
            </a:r>
            <a:r>
              <a:rPr lang="zh-TW" sz="1200" b="1">
                <a:solidFill>
                  <a:srgbClr val="202122"/>
                </a:solidFill>
                <a:highlight>
                  <a:srgbClr val="FFFFFF"/>
                </a:highlight>
              </a:rPr>
              <a:t>A</a:t>
            </a:r>
            <a:r>
              <a:rPr lang="zh-TW" sz="1200">
                <a:solidFill>
                  <a:srgbClr val="202122"/>
                </a:solidFill>
                <a:highlight>
                  <a:srgbClr val="FFFFFF"/>
                </a:highlight>
              </a:rPr>
              <a:t>ccess，</a:t>
            </a:r>
            <a:r>
              <a:rPr lang="zh-TW" sz="1200" b="1">
                <a:solidFill>
                  <a:srgbClr val="202122"/>
                </a:solidFill>
                <a:highlight>
                  <a:srgbClr val="FFFFFF"/>
                </a:highlight>
              </a:rPr>
              <a:t>DMA</a:t>
            </a:r>
            <a:r>
              <a:rPr lang="zh-TW" sz="1200">
                <a:solidFill>
                  <a:srgbClr val="202122"/>
                </a:solidFill>
                <a:highlight>
                  <a:srgbClr val="FFFFFF"/>
                </a:highlight>
              </a:rPr>
              <a:t>）是</a:t>
            </a:r>
            <a:r>
              <a:rPr lang="zh-TW" sz="1200">
                <a:solidFill>
                  <a:srgbClr val="3366CC"/>
                </a:solidFill>
                <a:highlight>
                  <a:srgbClr val="FFFFFF"/>
                </a:highlight>
                <a:uFill>
                  <a:noFill/>
                </a:uFill>
                <a:hlinkClick r:id="rId4">
                  <a:extLst>
                    <a:ext uri="{A12FA001-AC4F-418D-AE19-62706E023703}">
                      <ahyp:hlinkClr xmlns:ahyp="http://schemas.microsoft.com/office/drawing/2018/hyperlinkcolor" val="tx"/>
                    </a:ext>
                  </a:extLst>
                </a:hlinkClick>
              </a:rPr>
              <a:t>電腦科學</a:t>
            </a:r>
            <a:r>
              <a:rPr lang="zh-TW" sz="1200">
                <a:solidFill>
                  <a:srgbClr val="202122"/>
                </a:solidFill>
                <a:highlight>
                  <a:srgbClr val="FFFFFF"/>
                </a:highlight>
              </a:rPr>
              <a:t>中的一種記憶體存取技術。它允許某些</a:t>
            </a:r>
            <a:r>
              <a:rPr lang="zh-TW" sz="1200">
                <a:solidFill>
                  <a:srgbClr val="3366CC"/>
                </a:solidFill>
                <a:highlight>
                  <a:srgbClr val="FFFFFF"/>
                </a:highlight>
                <a:uFill>
                  <a:noFill/>
                </a:uFill>
                <a:hlinkClick r:id="rId5">
                  <a:extLst>
                    <a:ext uri="{A12FA001-AC4F-418D-AE19-62706E023703}">
                      <ahyp:hlinkClr xmlns:ahyp="http://schemas.microsoft.com/office/drawing/2018/hyperlinkcolor" val="tx"/>
                    </a:ext>
                  </a:extLst>
                </a:hlinkClick>
              </a:rPr>
              <a:t>電腦</a:t>
            </a:r>
            <a:r>
              <a:rPr lang="zh-TW" sz="1200">
                <a:solidFill>
                  <a:srgbClr val="202122"/>
                </a:solidFill>
                <a:highlight>
                  <a:srgbClr val="FFFFFF"/>
                </a:highlight>
              </a:rPr>
              <a:t>內部的硬體子系統（電腦外設），可以獨立地直接讀寫系統</a:t>
            </a:r>
            <a:r>
              <a:rPr lang="zh-TW" sz="1200">
                <a:solidFill>
                  <a:srgbClr val="3366CC"/>
                </a:solidFill>
                <a:highlight>
                  <a:srgbClr val="FFFFFF"/>
                </a:highlight>
                <a:uFill>
                  <a:noFill/>
                </a:uFill>
                <a:hlinkClick r:id="rId6">
                  <a:extLst>
                    <a:ext uri="{A12FA001-AC4F-418D-AE19-62706E023703}">
                      <ahyp:hlinkClr xmlns:ahyp="http://schemas.microsoft.com/office/drawing/2018/hyperlinkcolor" val="tx"/>
                    </a:ext>
                  </a:extLst>
                </a:hlinkClick>
              </a:rPr>
              <a:t>記憶體</a:t>
            </a:r>
            <a:r>
              <a:rPr lang="zh-TW" sz="1200">
                <a:solidFill>
                  <a:srgbClr val="202122"/>
                </a:solidFill>
                <a:highlight>
                  <a:srgbClr val="FFFFFF"/>
                </a:highlight>
              </a:rPr>
              <a:t>，而不需</a:t>
            </a:r>
            <a:r>
              <a:rPr lang="zh-TW" sz="1200">
                <a:solidFill>
                  <a:srgbClr val="3366CC"/>
                </a:solidFill>
                <a:highlight>
                  <a:srgbClr val="FFFFFF"/>
                </a:highlight>
                <a:uFill>
                  <a:noFill/>
                </a:uFill>
                <a:hlinkClick r:id="rId7">
                  <a:extLst>
                    <a:ext uri="{A12FA001-AC4F-418D-AE19-62706E023703}">
                      <ahyp:hlinkClr xmlns:ahyp="http://schemas.microsoft.com/office/drawing/2018/hyperlinkcolor" val="tx"/>
                    </a:ext>
                  </a:extLst>
                </a:hlinkClick>
              </a:rPr>
              <a:t>中央處理器</a:t>
            </a:r>
            <a:r>
              <a:rPr lang="zh-TW" sz="1200">
                <a:solidFill>
                  <a:srgbClr val="202122"/>
                </a:solidFill>
                <a:highlight>
                  <a:srgbClr val="FFFFFF"/>
                </a:highlight>
              </a:rPr>
              <a:t>（CPU）介入處理 。在同等程度的處理器負擔下，DMA是一種快速的資料傳送方式。很多硬體的系統會使用DMA，包含</a:t>
            </a:r>
            <a:r>
              <a:rPr lang="zh-TW" sz="1200">
                <a:solidFill>
                  <a:srgbClr val="3366CC"/>
                </a:solidFill>
                <a:highlight>
                  <a:srgbClr val="FFFFFF"/>
                </a:highlight>
                <a:uFill>
                  <a:noFill/>
                </a:uFill>
                <a:hlinkClick r:id="rId8">
                  <a:extLst>
                    <a:ext uri="{A12FA001-AC4F-418D-AE19-62706E023703}">
                      <ahyp:hlinkClr xmlns:ahyp="http://schemas.microsoft.com/office/drawing/2018/hyperlinkcolor" val="tx"/>
                    </a:ext>
                  </a:extLst>
                </a:hlinkClick>
              </a:rPr>
              <a:t>硬碟</a:t>
            </a:r>
            <a:r>
              <a:rPr lang="zh-TW" sz="1200">
                <a:solidFill>
                  <a:srgbClr val="202122"/>
                </a:solidFill>
                <a:highlight>
                  <a:srgbClr val="FFFFFF"/>
                </a:highlight>
              </a:rPr>
              <a:t>控制器、</a:t>
            </a:r>
            <a:r>
              <a:rPr lang="zh-TW" sz="1200">
                <a:solidFill>
                  <a:srgbClr val="3366CC"/>
                </a:solidFill>
                <a:highlight>
                  <a:srgbClr val="FFFFFF"/>
                </a:highlight>
                <a:uFill>
                  <a:noFill/>
                </a:uFill>
                <a:hlinkClick r:id="rId9">
                  <a:extLst>
                    <a:ext uri="{A12FA001-AC4F-418D-AE19-62706E023703}">
                      <ahyp:hlinkClr xmlns:ahyp="http://schemas.microsoft.com/office/drawing/2018/hyperlinkcolor" val="tx"/>
                    </a:ext>
                  </a:extLst>
                </a:hlinkClick>
              </a:rPr>
              <a:t>繪圖顯示卡</a:t>
            </a:r>
            <a:r>
              <a:rPr lang="zh-TW" sz="1200">
                <a:solidFill>
                  <a:srgbClr val="202122"/>
                </a:solidFill>
                <a:highlight>
                  <a:srgbClr val="FFFFFF"/>
                </a:highlight>
              </a:rPr>
              <a:t>、</a:t>
            </a:r>
            <a:r>
              <a:rPr lang="zh-TW" sz="1200">
                <a:solidFill>
                  <a:srgbClr val="3366CC"/>
                </a:solidFill>
                <a:highlight>
                  <a:srgbClr val="FFFFFF"/>
                </a:highlight>
                <a:uFill>
                  <a:noFill/>
                </a:uFill>
                <a:hlinkClick r:id="rId10">
                  <a:extLst>
                    <a:ext uri="{A12FA001-AC4F-418D-AE19-62706E023703}">
                      <ahyp:hlinkClr xmlns:ahyp="http://schemas.microsoft.com/office/drawing/2018/hyperlinkcolor" val="tx"/>
                    </a:ext>
                  </a:extLst>
                </a:hlinkClick>
              </a:rPr>
              <a:t>網路卡</a:t>
            </a:r>
            <a:r>
              <a:rPr lang="zh-TW" sz="1200">
                <a:solidFill>
                  <a:srgbClr val="202122"/>
                </a:solidFill>
                <a:highlight>
                  <a:srgbClr val="FFFFFF"/>
                </a:highlight>
              </a:rPr>
              <a:t>和</a:t>
            </a:r>
            <a:r>
              <a:rPr lang="zh-TW" sz="1200">
                <a:solidFill>
                  <a:srgbClr val="3366CC"/>
                </a:solidFill>
                <a:highlight>
                  <a:srgbClr val="FFFFFF"/>
                </a:highlight>
                <a:uFill>
                  <a:noFill/>
                </a:uFill>
                <a:hlinkClick r:id="rId11">
                  <a:extLst>
                    <a:ext uri="{A12FA001-AC4F-418D-AE19-62706E023703}">
                      <ahyp:hlinkClr xmlns:ahyp="http://schemas.microsoft.com/office/drawing/2018/hyperlinkcolor" val="tx"/>
                    </a:ext>
                  </a:extLst>
                </a:hlinkClick>
              </a:rPr>
              <a:t>音效卡</a:t>
            </a:r>
            <a:r>
              <a:rPr lang="zh-TW" sz="1200">
                <a:solidFill>
                  <a:srgbClr val="202122"/>
                </a:solidFill>
                <a:highlight>
                  <a:srgbClr val="FFFFFF"/>
                </a:highlight>
              </a:rPr>
              <a:t>。</a:t>
            </a:r>
            <a:endParaRPr>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a0e6775d5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a0e6775d5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TW" dirty="0"/>
              <a:t>SPICLK: 	Serial clock output:    master and slave</a:t>
            </a:r>
            <a:r>
              <a:rPr lang="zh-TW" altLang="en-US" dirty="0"/>
              <a:t>共用的</a:t>
            </a:r>
            <a:r>
              <a:rPr lang="en-US" altLang="zh-TW" dirty="0"/>
              <a:t>clock </a:t>
            </a:r>
            <a:r>
              <a:rPr lang="zh-TW" altLang="en-US" dirty="0"/>
              <a:t>，</a:t>
            </a:r>
            <a:r>
              <a:rPr lang="en-US" altLang="zh-TW" dirty="0"/>
              <a:t>clock</a:t>
            </a:r>
            <a:r>
              <a:rPr lang="zh-TW" altLang="en-US" dirty="0"/>
              <a:t>多快由</a:t>
            </a:r>
            <a:r>
              <a:rPr lang="en-US" altLang="zh-TW" dirty="0"/>
              <a:t>master</a:t>
            </a:r>
            <a:r>
              <a:rPr lang="zh-TW" altLang="en-US" dirty="0"/>
              <a:t>決定</a:t>
            </a:r>
            <a:endParaRPr lang="en-US" altLang="zh-TW"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TW" dirty="0">
                <a:solidFill>
                  <a:schemeClr val="dk1"/>
                </a:solidFill>
              </a:rPr>
              <a:t>MISO:		Master in Slave out   :slave </a:t>
            </a:r>
            <a:r>
              <a:rPr lang="zh-TW" altLang="en-US" dirty="0">
                <a:solidFill>
                  <a:schemeClr val="dk1"/>
                </a:solidFill>
              </a:rPr>
              <a:t>傳輸資訊給</a:t>
            </a:r>
            <a:r>
              <a:rPr lang="en-US" altLang="zh-TW" dirty="0">
                <a:solidFill>
                  <a:schemeClr val="dk1"/>
                </a:solidFill>
              </a:rPr>
              <a:t>master</a:t>
            </a:r>
            <a:r>
              <a:rPr lang="zh-TW" altLang="en-US" dirty="0">
                <a:solidFill>
                  <a:schemeClr val="dk1"/>
                </a:solidFill>
              </a:rPr>
              <a:t>。</a:t>
            </a:r>
            <a:endParaRPr lang="en-US" altLang="zh-TW" dirty="0">
              <a:solidFill>
                <a:schemeClr val="dk1"/>
              </a:solidFill>
            </a:endParaRPr>
          </a:p>
          <a:p>
            <a:pPr marL="0" lvl="0" indent="0" algn="l" rtl="0">
              <a:spcBef>
                <a:spcPts val="0"/>
              </a:spcBef>
              <a:spcAft>
                <a:spcPts val="0"/>
              </a:spcAft>
              <a:buClr>
                <a:schemeClr val="dk1"/>
              </a:buClr>
              <a:buSzPts val="1100"/>
              <a:buFont typeface="Arial"/>
              <a:buNone/>
            </a:pPr>
            <a:r>
              <a:rPr lang="zh-TW" dirty="0">
                <a:solidFill>
                  <a:schemeClr val="dk1"/>
                </a:solidFill>
              </a:rPr>
              <a:t>MOSI:		Master Out Slave in  :就是 master 輸出給 slave 會用的線</a:t>
            </a:r>
            <a:endParaRPr dirty="0">
              <a:solidFill>
                <a:schemeClr val="dk1"/>
              </a:solidFill>
            </a:endParaRPr>
          </a:p>
          <a:p>
            <a:pPr marL="0" lvl="0" indent="0" algn="l" rtl="0">
              <a:spcBef>
                <a:spcPts val="0"/>
              </a:spcBef>
              <a:spcAft>
                <a:spcPts val="0"/>
              </a:spcAft>
              <a:buClr>
                <a:schemeClr val="dk1"/>
              </a:buClr>
              <a:buSzPts val="1100"/>
              <a:buFont typeface="Arial"/>
              <a:buNone/>
            </a:pPr>
            <a:r>
              <a:rPr lang="zh-TW" dirty="0">
                <a:solidFill>
                  <a:schemeClr val="dk1"/>
                </a:solidFill>
              </a:rPr>
              <a:t>SPISS:		Slave chip select : 選擇哪一台slave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zh-TW" dirty="0"/>
              <a:t>講線怎麼接:  CLK和MISO MOSI 全部接在同一條 SS個別拉到每個SLAVE </a:t>
            </a:r>
            <a:endParaRPr dirty="0"/>
          </a:p>
          <a:p>
            <a:pPr marL="0" lvl="0" indent="0" algn="l" rtl="0">
              <a:spcBef>
                <a:spcPts val="0"/>
              </a:spcBef>
              <a:spcAft>
                <a:spcPts val="0"/>
              </a:spcAft>
              <a:buNone/>
            </a:pPr>
            <a:r>
              <a:rPr lang="zh-TW" dirty="0"/>
              <a:t>SPI Controller能透過SPISSx0/x1來選擇驅動兩個 外圍的slave設備</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a0e6775d53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a0e6775d5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如果要設定為slave mode則該bit 設1 ， 要設為master mode 則該bit設0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a0e6775d5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a0e6775d5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SS 是 Slave Select 的縮寫，顧名思義就是選擇要輸出給誰(哪一個slave)。</a:t>
            </a:r>
            <a:br>
              <a:rPr lang="zh-TW" dirty="0"/>
            </a:br>
            <a:r>
              <a:rPr lang="zh-TW" dirty="0"/>
              <a:t>active: (圖片)把SS拉低 讓slave可以開始動作</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1.master 把 slave 所對應的 SS 拉低。</a:t>
            </a:r>
            <a:endParaRPr dirty="0"/>
          </a:p>
          <a:p>
            <a:pPr marL="0" lvl="0" indent="0" algn="l" rtl="0">
              <a:spcBef>
                <a:spcPts val="0"/>
              </a:spcBef>
              <a:spcAft>
                <a:spcPts val="0"/>
              </a:spcAft>
              <a:buNone/>
            </a:pPr>
            <a:r>
              <a:rPr lang="zh-TW" dirty="0"/>
              <a:t>2.開始傳資料：master 用 MOSI 傳資料給 slave; 而 slave 用 MISO 傳給 master。</a:t>
            </a:r>
            <a:endParaRPr dirty="0"/>
          </a:p>
          <a:p>
            <a:pPr marL="0" lvl="0" indent="0" algn="l" rtl="0">
              <a:spcBef>
                <a:spcPts val="0"/>
              </a:spcBef>
              <a:spcAft>
                <a:spcPts val="0"/>
              </a:spcAft>
              <a:buNone/>
            </a:pPr>
            <a:r>
              <a:rPr lang="zh-TW" dirty="0"/>
              <a:t>3.結束時把 slave 對應的 SS 拉高。</a:t>
            </a:r>
            <a:br>
              <a:rPr lang="zh-TW" dirty="0"/>
            </a:br>
            <a:br>
              <a:rPr lang="zh-TW" dirty="0"/>
            </a:b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None/>
            </a:pPr>
            <a:r>
              <a:rPr lang="zh-TW" sz="1400" dirty="0">
                <a:solidFill>
                  <a:schemeClr val="dk1"/>
                </a:solidFill>
              </a:rPr>
              <a:t>可以是master或slave 如果是master最多可以接兩個slave</a:t>
            </a:r>
            <a:endParaRPr sz="14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1"/>
          <p:cNvSpPr txBox="1">
            <a:spLocks noGrp="1"/>
          </p:cNvSpPr>
          <p:nvPr>
            <p:ph type="ctrTitle"/>
          </p:nvPr>
        </p:nvSpPr>
        <p:spPr>
          <a:xfrm>
            <a:off x="561600" y="2804713"/>
            <a:ext cx="26736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61" name="Google Shape;61;p11"/>
          <p:cNvSpPr txBox="1">
            <a:spLocks noGrp="1"/>
          </p:cNvSpPr>
          <p:nvPr>
            <p:ph type="subTitle" idx="1"/>
          </p:nvPr>
        </p:nvSpPr>
        <p:spPr>
          <a:xfrm>
            <a:off x="872450" y="3090475"/>
            <a:ext cx="20520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62" name="Google Shape;62;p11"/>
          <p:cNvSpPr txBox="1">
            <a:spLocks noGrp="1"/>
          </p:cNvSpPr>
          <p:nvPr>
            <p:ph type="ctrTitle" idx="2"/>
          </p:nvPr>
        </p:nvSpPr>
        <p:spPr>
          <a:xfrm>
            <a:off x="3235200" y="2804713"/>
            <a:ext cx="26736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63" name="Google Shape;63;p11"/>
          <p:cNvSpPr txBox="1">
            <a:spLocks noGrp="1"/>
          </p:cNvSpPr>
          <p:nvPr>
            <p:ph type="subTitle" idx="3"/>
          </p:nvPr>
        </p:nvSpPr>
        <p:spPr>
          <a:xfrm>
            <a:off x="3462900" y="2036750"/>
            <a:ext cx="2218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64" name="Google Shape;64;p11"/>
          <p:cNvSpPr txBox="1">
            <a:spLocks noGrp="1"/>
          </p:cNvSpPr>
          <p:nvPr>
            <p:ph type="ctrTitle" idx="4"/>
          </p:nvPr>
        </p:nvSpPr>
        <p:spPr>
          <a:xfrm>
            <a:off x="5908800" y="2804713"/>
            <a:ext cx="26736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65" name="Google Shape;65;p11"/>
          <p:cNvSpPr txBox="1">
            <a:spLocks noGrp="1"/>
          </p:cNvSpPr>
          <p:nvPr>
            <p:ph type="subTitle" idx="5"/>
          </p:nvPr>
        </p:nvSpPr>
        <p:spPr>
          <a:xfrm>
            <a:off x="6136500" y="3090475"/>
            <a:ext cx="2218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66" name="Google Shape;66;p11"/>
          <p:cNvSpPr txBox="1">
            <a:spLocks noGrp="1"/>
          </p:cNvSpPr>
          <p:nvPr>
            <p:ph type="ctrTitle" idx="6"/>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flipH="1">
            <a:off x="2754543" y="1347038"/>
            <a:ext cx="5195700" cy="1921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69" name="Google Shape;69;p12"/>
          <p:cNvSpPr txBox="1">
            <a:spLocks noGrp="1"/>
          </p:cNvSpPr>
          <p:nvPr>
            <p:ph type="title" idx="2"/>
          </p:nvPr>
        </p:nvSpPr>
        <p:spPr>
          <a:xfrm flipH="1">
            <a:off x="4970943" y="1035213"/>
            <a:ext cx="29793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70" name="Google Shape;70;p12"/>
          <p:cNvSpPr txBox="1">
            <a:spLocks noGrp="1"/>
          </p:cNvSpPr>
          <p:nvPr>
            <p:ph type="subTitle" idx="1"/>
          </p:nvPr>
        </p:nvSpPr>
        <p:spPr>
          <a:xfrm>
            <a:off x="3725343" y="2742989"/>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73" name="Google Shape;73;p13"/>
          <p:cNvSpPr txBox="1">
            <a:spLocks noGrp="1"/>
          </p:cNvSpPr>
          <p:nvPr>
            <p:ph type="ctrTitle" idx="2"/>
          </p:nvPr>
        </p:nvSpPr>
        <p:spPr>
          <a:xfrm>
            <a:off x="464478" y="1806500"/>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a:endParaRPr/>
          </a:p>
        </p:txBody>
      </p:sp>
      <p:sp>
        <p:nvSpPr>
          <p:cNvPr id="74" name="Google Shape;74;p13"/>
          <p:cNvSpPr txBox="1">
            <a:spLocks noGrp="1"/>
          </p:cNvSpPr>
          <p:nvPr>
            <p:ph type="subTitle" idx="1"/>
          </p:nvPr>
        </p:nvSpPr>
        <p:spPr>
          <a:xfrm>
            <a:off x="616128" y="2100749"/>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75" name="Google Shape;75;p13"/>
          <p:cNvSpPr txBox="1">
            <a:spLocks noGrp="1"/>
          </p:cNvSpPr>
          <p:nvPr>
            <p:ph type="ctrTitle" idx="3"/>
          </p:nvPr>
        </p:nvSpPr>
        <p:spPr>
          <a:xfrm>
            <a:off x="2077426" y="1806500"/>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a:endParaRPr/>
          </a:p>
        </p:txBody>
      </p:sp>
      <p:sp>
        <p:nvSpPr>
          <p:cNvPr id="76" name="Google Shape;76;p13"/>
          <p:cNvSpPr txBox="1">
            <a:spLocks noGrp="1"/>
          </p:cNvSpPr>
          <p:nvPr>
            <p:ph type="subTitle" idx="4"/>
          </p:nvPr>
        </p:nvSpPr>
        <p:spPr>
          <a:xfrm>
            <a:off x="2229076" y="2100749"/>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77" name="Google Shape;77;p13"/>
          <p:cNvSpPr txBox="1">
            <a:spLocks noGrp="1"/>
          </p:cNvSpPr>
          <p:nvPr>
            <p:ph type="ctrTitle" idx="5"/>
          </p:nvPr>
        </p:nvSpPr>
        <p:spPr>
          <a:xfrm>
            <a:off x="3690375" y="1806500"/>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a:endParaRPr/>
          </a:p>
        </p:txBody>
      </p:sp>
      <p:sp>
        <p:nvSpPr>
          <p:cNvPr id="78" name="Google Shape;78;p13"/>
          <p:cNvSpPr txBox="1">
            <a:spLocks noGrp="1"/>
          </p:cNvSpPr>
          <p:nvPr>
            <p:ph type="subTitle" idx="6"/>
          </p:nvPr>
        </p:nvSpPr>
        <p:spPr>
          <a:xfrm>
            <a:off x="3842025" y="2100749"/>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79" name="Google Shape;79;p13"/>
          <p:cNvSpPr txBox="1">
            <a:spLocks noGrp="1"/>
          </p:cNvSpPr>
          <p:nvPr>
            <p:ph type="ctrTitle" idx="7"/>
          </p:nvPr>
        </p:nvSpPr>
        <p:spPr>
          <a:xfrm>
            <a:off x="3707117" y="3549862"/>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a:endParaRPr/>
          </a:p>
        </p:txBody>
      </p:sp>
      <p:sp>
        <p:nvSpPr>
          <p:cNvPr id="80" name="Google Shape;80;p13"/>
          <p:cNvSpPr txBox="1">
            <a:spLocks noGrp="1"/>
          </p:cNvSpPr>
          <p:nvPr>
            <p:ph type="subTitle" idx="8"/>
          </p:nvPr>
        </p:nvSpPr>
        <p:spPr>
          <a:xfrm>
            <a:off x="3858772" y="3890201"/>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81" name="Google Shape;81;p13"/>
          <p:cNvSpPr txBox="1">
            <a:spLocks noGrp="1"/>
          </p:cNvSpPr>
          <p:nvPr>
            <p:ph type="ctrTitle" idx="9"/>
          </p:nvPr>
        </p:nvSpPr>
        <p:spPr>
          <a:xfrm>
            <a:off x="5343519" y="3549862"/>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a:endParaRPr/>
          </a:p>
        </p:txBody>
      </p:sp>
      <p:sp>
        <p:nvSpPr>
          <p:cNvPr id="82" name="Google Shape;82;p13"/>
          <p:cNvSpPr txBox="1">
            <a:spLocks noGrp="1"/>
          </p:cNvSpPr>
          <p:nvPr>
            <p:ph type="subTitle" idx="13"/>
          </p:nvPr>
        </p:nvSpPr>
        <p:spPr>
          <a:xfrm>
            <a:off x="5500261" y="3890201"/>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83" name="Google Shape;83;p13"/>
          <p:cNvSpPr txBox="1">
            <a:spLocks noGrp="1"/>
          </p:cNvSpPr>
          <p:nvPr>
            <p:ph type="ctrTitle" idx="14"/>
          </p:nvPr>
        </p:nvSpPr>
        <p:spPr>
          <a:xfrm>
            <a:off x="6979921" y="3549862"/>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a:endParaRPr/>
          </a:p>
        </p:txBody>
      </p:sp>
      <p:sp>
        <p:nvSpPr>
          <p:cNvPr id="84" name="Google Shape;84;p13"/>
          <p:cNvSpPr txBox="1">
            <a:spLocks noGrp="1"/>
          </p:cNvSpPr>
          <p:nvPr>
            <p:ph type="subTitle" idx="15"/>
          </p:nvPr>
        </p:nvSpPr>
        <p:spPr>
          <a:xfrm>
            <a:off x="7141750" y="3890201"/>
            <a:ext cx="14568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87" name="Google Shape;87;p14"/>
          <p:cNvSpPr txBox="1">
            <a:spLocks noGrp="1"/>
          </p:cNvSpPr>
          <p:nvPr>
            <p:ph type="ctrTitle" idx="2"/>
          </p:nvPr>
        </p:nvSpPr>
        <p:spPr>
          <a:xfrm>
            <a:off x="1741950" y="2846700"/>
            <a:ext cx="1257900" cy="427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88" name="Google Shape;88;p14"/>
          <p:cNvSpPr txBox="1">
            <a:spLocks noGrp="1"/>
          </p:cNvSpPr>
          <p:nvPr>
            <p:ph type="subTitle" idx="1"/>
          </p:nvPr>
        </p:nvSpPr>
        <p:spPr>
          <a:xfrm>
            <a:off x="1741950" y="1650025"/>
            <a:ext cx="2157300" cy="100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89" name="Google Shape;89;p14"/>
          <p:cNvSpPr txBox="1">
            <a:spLocks noGrp="1"/>
          </p:cNvSpPr>
          <p:nvPr>
            <p:ph type="ctrTitle" idx="3"/>
          </p:nvPr>
        </p:nvSpPr>
        <p:spPr>
          <a:xfrm>
            <a:off x="5633751" y="3635300"/>
            <a:ext cx="1780500" cy="427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90" name="Google Shape;90;p14"/>
          <p:cNvSpPr txBox="1">
            <a:spLocks noGrp="1"/>
          </p:cNvSpPr>
          <p:nvPr>
            <p:ph type="subTitle" idx="4"/>
          </p:nvPr>
        </p:nvSpPr>
        <p:spPr>
          <a:xfrm>
            <a:off x="5256958" y="2440056"/>
            <a:ext cx="2157300" cy="100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5"/>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6"/>
          <p:cNvSpPr txBox="1">
            <a:spLocks noGrp="1"/>
          </p:cNvSpPr>
          <p:nvPr>
            <p:ph type="ctrTitle"/>
          </p:nvPr>
        </p:nvSpPr>
        <p:spPr>
          <a:xfrm flipH="1">
            <a:off x="1180003" y="1347038"/>
            <a:ext cx="5195700" cy="192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95" name="Google Shape;95;p16"/>
          <p:cNvSpPr txBox="1">
            <a:spLocks noGrp="1"/>
          </p:cNvSpPr>
          <p:nvPr>
            <p:ph type="title" idx="2"/>
          </p:nvPr>
        </p:nvSpPr>
        <p:spPr>
          <a:xfrm flipH="1">
            <a:off x="1180003" y="1035213"/>
            <a:ext cx="2979300" cy="75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96" name="Google Shape;96;p16"/>
          <p:cNvSpPr txBox="1">
            <a:spLocks noGrp="1"/>
          </p:cNvSpPr>
          <p:nvPr>
            <p:ph type="subTitle" idx="1"/>
          </p:nvPr>
        </p:nvSpPr>
        <p:spPr>
          <a:xfrm>
            <a:off x="1180003" y="2742989"/>
            <a:ext cx="4224900" cy="5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17"/>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99" name="Google Shape;99;p17"/>
          <p:cNvSpPr txBox="1">
            <a:spLocks noGrp="1"/>
          </p:cNvSpPr>
          <p:nvPr>
            <p:ph type="ctrTitle" idx="2"/>
          </p:nvPr>
        </p:nvSpPr>
        <p:spPr>
          <a:xfrm>
            <a:off x="2285760" y="1652042"/>
            <a:ext cx="1793100" cy="427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a:endParaRPr/>
          </a:p>
        </p:txBody>
      </p:sp>
      <p:sp>
        <p:nvSpPr>
          <p:cNvPr id="100" name="Google Shape;100;p17"/>
          <p:cNvSpPr txBox="1">
            <a:spLocks noGrp="1"/>
          </p:cNvSpPr>
          <p:nvPr>
            <p:ph type="subTitle" idx="1"/>
          </p:nvPr>
        </p:nvSpPr>
        <p:spPr>
          <a:xfrm>
            <a:off x="2285760" y="1946292"/>
            <a:ext cx="1708200" cy="100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101" name="Google Shape;101;p17"/>
          <p:cNvSpPr txBox="1">
            <a:spLocks noGrp="1"/>
          </p:cNvSpPr>
          <p:nvPr>
            <p:ph type="ctrTitle" idx="3"/>
          </p:nvPr>
        </p:nvSpPr>
        <p:spPr>
          <a:xfrm>
            <a:off x="2285760" y="3570573"/>
            <a:ext cx="1793100" cy="427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a:endParaRPr/>
          </a:p>
        </p:txBody>
      </p:sp>
      <p:sp>
        <p:nvSpPr>
          <p:cNvPr id="102" name="Google Shape;102;p17"/>
          <p:cNvSpPr txBox="1">
            <a:spLocks noGrp="1"/>
          </p:cNvSpPr>
          <p:nvPr>
            <p:ph type="subTitle" idx="4"/>
          </p:nvPr>
        </p:nvSpPr>
        <p:spPr>
          <a:xfrm>
            <a:off x="2285760" y="3864823"/>
            <a:ext cx="1708200" cy="100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103" name="Google Shape;103;p17"/>
          <p:cNvSpPr txBox="1">
            <a:spLocks noGrp="1"/>
          </p:cNvSpPr>
          <p:nvPr>
            <p:ph type="ctrTitle" idx="5"/>
          </p:nvPr>
        </p:nvSpPr>
        <p:spPr>
          <a:xfrm>
            <a:off x="5047297" y="1652042"/>
            <a:ext cx="1793100" cy="427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a:endParaRPr/>
          </a:p>
        </p:txBody>
      </p:sp>
      <p:sp>
        <p:nvSpPr>
          <p:cNvPr id="104" name="Google Shape;104;p17"/>
          <p:cNvSpPr txBox="1">
            <a:spLocks noGrp="1"/>
          </p:cNvSpPr>
          <p:nvPr>
            <p:ph type="subTitle" idx="6"/>
          </p:nvPr>
        </p:nvSpPr>
        <p:spPr>
          <a:xfrm>
            <a:off x="5047299" y="1946292"/>
            <a:ext cx="1793100" cy="100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105" name="Google Shape;105;p17"/>
          <p:cNvSpPr txBox="1">
            <a:spLocks noGrp="1"/>
          </p:cNvSpPr>
          <p:nvPr>
            <p:ph type="ctrTitle" idx="7"/>
          </p:nvPr>
        </p:nvSpPr>
        <p:spPr>
          <a:xfrm>
            <a:off x="5047297" y="3570573"/>
            <a:ext cx="1793100" cy="427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a:endParaRPr/>
          </a:p>
        </p:txBody>
      </p:sp>
      <p:sp>
        <p:nvSpPr>
          <p:cNvPr id="106" name="Google Shape;106;p17"/>
          <p:cNvSpPr txBox="1">
            <a:spLocks noGrp="1"/>
          </p:cNvSpPr>
          <p:nvPr>
            <p:ph type="subTitle" idx="8"/>
          </p:nvPr>
        </p:nvSpPr>
        <p:spPr>
          <a:xfrm>
            <a:off x="5047299" y="3864823"/>
            <a:ext cx="1793100" cy="100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18"/>
          <p:cNvSpPr txBox="1">
            <a:spLocks noGrp="1"/>
          </p:cNvSpPr>
          <p:nvPr>
            <p:ph type="ctrTitle"/>
          </p:nvPr>
        </p:nvSpPr>
        <p:spPr>
          <a:xfrm flipH="1">
            <a:off x="1193529" y="1611150"/>
            <a:ext cx="5195700" cy="192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9"/>
          <p:cNvSpPr txBox="1">
            <a:spLocks noGrp="1"/>
          </p:cNvSpPr>
          <p:nvPr>
            <p:ph type="ctrTitle"/>
          </p:nvPr>
        </p:nvSpPr>
        <p:spPr>
          <a:xfrm flipH="1">
            <a:off x="2260329" y="2193805"/>
            <a:ext cx="5195700" cy="192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111" name="Google Shape;111;p19"/>
          <p:cNvSpPr txBox="1">
            <a:spLocks noGrp="1"/>
          </p:cNvSpPr>
          <p:nvPr>
            <p:ph type="title" idx="2"/>
          </p:nvPr>
        </p:nvSpPr>
        <p:spPr>
          <a:xfrm flipH="1">
            <a:off x="2260329" y="1881980"/>
            <a:ext cx="2979300" cy="75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112" name="Google Shape;112;p19"/>
          <p:cNvSpPr txBox="1">
            <a:spLocks noGrp="1"/>
          </p:cNvSpPr>
          <p:nvPr>
            <p:ph type="subTitle" idx="1"/>
          </p:nvPr>
        </p:nvSpPr>
        <p:spPr>
          <a:xfrm>
            <a:off x="2260329" y="3476054"/>
            <a:ext cx="4224900" cy="5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0"/>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870650" y="1144200"/>
            <a:ext cx="6919200" cy="3510600"/>
          </a:xfrm>
          <a:prstGeom prst="rect">
            <a:avLst/>
          </a:prstGeom>
          <a:noFill/>
          <a:ln>
            <a:noFill/>
          </a:ln>
        </p:spPr>
        <p:txBody>
          <a:bodyPr spcFirstLastPara="1" wrap="square" lIns="91425" tIns="91425" rIns="91425" bIns="91425" anchor="t" anchorCtr="0">
            <a:noAutofit/>
          </a:bodyPr>
          <a:lstStyle>
            <a:lvl1pPr marL="457200" lvl="0" indent="-279400" algn="l">
              <a:lnSpc>
                <a:spcPct val="115000"/>
              </a:lnSpc>
              <a:spcBef>
                <a:spcPts val="0"/>
              </a:spcBef>
              <a:spcAft>
                <a:spcPts val="0"/>
              </a:spcAft>
              <a:buClr>
                <a:srgbClr val="434343"/>
              </a:buClr>
              <a:buSzPts val="800"/>
              <a:buFont typeface="Nunito Light"/>
              <a:buAutoNum type="arabicPeriod"/>
              <a:defRPr>
                <a:solidFill>
                  <a:srgbClr val="000000"/>
                </a:solidFill>
              </a:defRPr>
            </a:lvl1pPr>
            <a:lvl2pPr marL="914400" lvl="1" indent="-304800" algn="l">
              <a:lnSpc>
                <a:spcPct val="115000"/>
              </a:lnSpc>
              <a:spcBef>
                <a:spcPts val="1600"/>
              </a:spcBef>
              <a:spcAft>
                <a:spcPts val="0"/>
              </a:spcAft>
              <a:buClr>
                <a:srgbClr val="434343"/>
              </a:buClr>
              <a:buSzPts val="1200"/>
              <a:buFont typeface="Nunito Light"/>
              <a:buAutoNum type="alphaLcPeriod"/>
              <a:defRPr>
                <a:solidFill>
                  <a:srgbClr val="000000"/>
                </a:solidFill>
              </a:defRPr>
            </a:lvl2pPr>
            <a:lvl3pPr marL="1371600" lvl="2" indent="-304800" algn="l">
              <a:lnSpc>
                <a:spcPct val="115000"/>
              </a:lnSpc>
              <a:spcBef>
                <a:spcPts val="1600"/>
              </a:spcBef>
              <a:spcAft>
                <a:spcPts val="0"/>
              </a:spcAft>
              <a:buClr>
                <a:srgbClr val="434343"/>
              </a:buClr>
              <a:buSzPts val="1200"/>
              <a:buFont typeface="Nunito Light"/>
              <a:buAutoNum type="romanLcPeriod"/>
              <a:defRPr>
                <a:solidFill>
                  <a:srgbClr val="000000"/>
                </a:solidFill>
              </a:defRPr>
            </a:lvl3pPr>
            <a:lvl4pPr marL="1828800" lvl="3" indent="-304800" algn="l">
              <a:lnSpc>
                <a:spcPct val="115000"/>
              </a:lnSpc>
              <a:spcBef>
                <a:spcPts val="1600"/>
              </a:spcBef>
              <a:spcAft>
                <a:spcPts val="0"/>
              </a:spcAft>
              <a:buClr>
                <a:srgbClr val="434343"/>
              </a:buClr>
              <a:buSzPts val="1200"/>
              <a:buFont typeface="Nunito Light"/>
              <a:buAutoNum type="arabicPeriod"/>
              <a:defRPr>
                <a:solidFill>
                  <a:srgbClr val="000000"/>
                </a:solidFill>
              </a:defRPr>
            </a:lvl4pPr>
            <a:lvl5pPr marL="2286000" lvl="4" indent="-304800" algn="l">
              <a:lnSpc>
                <a:spcPct val="115000"/>
              </a:lnSpc>
              <a:spcBef>
                <a:spcPts val="1600"/>
              </a:spcBef>
              <a:spcAft>
                <a:spcPts val="0"/>
              </a:spcAft>
              <a:buClr>
                <a:srgbClr val="434343"/>
              </a:buClr>
              <a:buSzPts val="1200"/>
              <a:buFont typeface="Nunito Light"/>
              <a:buAutoNum type="alphaLcPeriod"/>
              <a:defRPr>
                <a:solidFill>
                  <a:srgbClr val="000000"/>
                </a:solidFill>
              </a:defRPr>
            </a:lvl5pPr>
            <a:lvl6pPr marL="2743200" lvl="5" indent="-304800" algn="l">
              <a:lnSpc>
                <a:spcPct val="115000"/>
              </a:lnSpc>
              <a:spcBef>
                <a:spcPts val="1600"/>
              </a:spcBef>
              <a:spcAft>
                <a:spcPts val="0"/>
              </a:spcAft>
              <a:buClr>
                <a:srgbClr val="434343"/>
              </a:buClr>
              <a:buSzPts val="1200"/>
              <a:buFont typeface="Nunito Light"/>
              <a:buAutoNum type="romanLcPeriod"/>
              <a:defRPr>
                <a:solidFill>
                  <a:srgbClr val="000000"/>
                </a:solidFill>
              </a:defRPr>
            </a:lvl6pPr>
            <a:lvl7pPr marL="3200400" lvl="6" indent="-304800" algn="l">
              <a:lnSpc>
                <a:spcPct val="115000"/>
              </a:lnSpc>
              <a:spcBef>
                <a:spcPts val="1600"/>
              </a:spcBef>
              <a:spcAft>
                <a:spcPts val="0"/>
              </a:spcAft>
              <a:buClr>
                <a:srgbClr val="434343"/>
              </a:buClr>
              <a:buSzPts val="1200"/>
              <a:buFont typeface="Nunito Light"/>
              <a:buAutoNum type="arabicPeriod"/>
              <a:defRPr>
                <a:solidFill>
                  <a:srgbClr val="000000"/>
                </a:solidFill>
              </a:defRPr>
            </a:lvl7pPr>
            <a:lvl8pPr marL="3657600" lvl="7" indent="-304800" algn="l">
              <a:lnSpc>
                <a:spcPct val="115000"/>
              </a:lnSpc>
              <a:spcBef>
                <a:spcPts val="1600"/>
              </a:spcBef>
              <a:spcAft>
                <a:spcPts val="0"/>
              </a:spcAft>
              <a:buClr>
                <a:srgbClr val="434343"/>
              </a:buClr>
              <a:buSzPts val="1200"/>
              <a:buFont typeface="Nunito Light"/>
              <a:buAutoNum type="alphaLcPeriod"/>
              <a:defRPr>
                <a:solidFill>
                  <a:srgbClr val="000000"/>
                </a:solidFill>
              </a:defRPr>
            </a:lvl8pPr>
            <a:lvl9pPr marL="4114800" lvl="8" indent="-304800" algn="l">
              <a:lnSpc>
                <a:spcPct val="115000"/>
              </a:lnSpc>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3" name="Google Shape;13;p3"/>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1"/>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2"/>
          <p:cNvSpPr txBox="1">
            <a:spLocks noGrp="1"/>
          </p:cNvSpPr>
          <p:nvPr>
            <p:ph type="ctrTitle"/>
          </p:nvPr>
        </p:nvSpPr>
        <p:spPr>
          <a:xfrm flipH="1">
            <a:off x="1698072" y="2178475"/>
            <a:ext cx="5195700" cy="1921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119" name="Google Shape;119;p22"/>
          <p:cNvSpPr txBox="1">
            <a:spLocks noGrp="1"/>
          </p:cNvSpPr>
          <p:nvPr>
            <p:ph type="title" idx="2"/>
          </p:nvPr>
        </p:nvSpPr>
        <p:spPr>
          <a:xfrm flipH="1">
            <a:off x="3914472" y="1866650"/>
            <a:ext cx="29793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120" name="Google Shape;120;p22"/>
          <p:cNvSpPr txBox="1">
            <a:spLocks noGrp="1"/>
          </p:cNvSpPr>
          <p:nvPr>
            <p:ph type="subTitle" idx="1"/>
          </p:nvPr>
        </p:nvSpPr>
        <p:spPr>
          <a:xfrm>
            <a:off x="2668872" y="3476054"/>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3"/>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4"/>
          <p:cNvSpPr txBox="1">
            <a:spLocks noGrp="1"/>
          </p:cNvSpPr>
          <p:nvPr>
            <p:ph type="ctrTitle"/>
          </p:nvPr>
        </p:nvSpPr>
        <p:spPr>
          <a:xfrm flipH="1">
            <a:off x="1974150" y="1161000"/>
            <a:ext cx="5195700" cy="1365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a:endParaRPr/>
          </a:p>
        </p:txBody>
      </p:sp>
      <p:sp>
        <p:nvSpPr>
          <p:cNvPr id="125" name="Google Shape;125;p24"/>
          <p:cNvSpPr txBox="1">
            <a:spLocks noGrp="1"/>
          </p:cNvSpPr>
          <p:nvPr>
            <p:ph type="subTitle" idx="1"/>
          </p:nvPr>
        </p:nvSpPr>
        <p:spPr>
          <a:xfrm>
            <a:off x="2152500" y="2494850"/>
            <a:ext cx="48390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26" name="Google Shape;126;p24"/>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300"/>
              </a:spcBef>
              <a:spcAft>
                <a:spcPts val="0"/>
              </a:spcAft>
              <a:buClr>
                <a:srgbClr val="000000"/>
              </a:buClr>
              <a:buSzPts val="1000"/>
              <a:buFont typeface="Arial"/>
              <a:buNone/>
            </a:pPr>
            <a:r>
              <a:rPr lang="zh-TW" sz="1000" b="0" i="0" u="none" strike="noStrike" cap="none">
                <a:solidFill>
                  <a:srgbClr val="434343"/>
                </a:solidFill>
                <a:latin typeface="Roboto Condensed Light"/>
                <a:ea typeface="Roboto Condensed Light"/>
                <a:cs typeface="Roboto Condensed Light"/>
                <a:sym typeface="Roboto Condensed Light"/>
              </a:rPr>
              <a:t>CREDITS: This presentation template was created by </a:t>
            </a:r>
            <a:r>
              <a:rPr lang="zh-TW" sz="1000" b="1" i="0" u="none" strike="noStrike" cap="none">
                <a:solidFill>
                  <a:schemeClr val="hlink"/>
                </a:solidFill>
                <a:uFill>
                  <a:noFill/>
                </a:uFill>
                <a:latin typeface="Roboto Condensed"/>
                <a:ea typeface="Roboto Condensed"/>
                <a:cs typeface="Roboto Condensed"/>
                <a:sym typeface="Roboto Condensed"/>
                <a:hlinkClick r:id="rId3"/>
              </a:rPr>
              <a:t>Slidesgo</a:t>
            </a:r>
            <a:r>
              <a:rPr lang="zh-TW" sz="1000" b="0" i="0" u="none" strike="noStrike" cap="none">
                <a:solidFill>
                  <a:srgbClr val="434343"/>
                </a:solidFill>
                <a:latin typeface="Roboto Condensed Light"/>
                <a:ea typeface="Roboto Condensed Light"/>
                <a:cs typeface="Roboto Condensed Light"/>
                <a:sym typeface="Roboto Condensed Light"/>
              </a:rPr>
              <a:t>, including icons by </a:t>
            </a:r>
            <a:r>
              <a:rPr lang="zh-TW" sz="1000" b="1" i="0" u="none" strike="noStrike" cap="none">
                <a:solidFill>
                  <a:schemeClr val="hlink"/>
                </a:solidFill>
                <a:uFill>
                  <a:noFill/>
                </a:uFill>
                <a:latin typeface="Roboto Condensed"/>
                <a:ea typeface="Roboto Condensed"/>
                <a:cs typeface="Roboto Condensed"/>
                <a:sym typeface="Roboto Condensed"/>
                <a:hlinkClick r:id="rId4"/>
              </a:rPr>
              <a:t>Flaticon</a:t>
            </a:r>
            <a:r>
              <a:rPr lang="zh-TW" sz="1000" b="0" i="0" u="none" strike="noStrike" cap="none">
                <a:solidFill>
                  <a:srgbClr val="434343"/>
                </a:solidFill>
                <a:latin typeface="Roboto Condensed Light"/>
                <a:ea typeface="Roboto Condensed Light"/>
                <a:cs typeface="Roboto Condensed Light"/>
                <a:sym typeface="Roboto Condensed Light"/>
              </a:rPr>
              <a:t>, and infographics &amp; images by </a:t>
            </a:r>
            <a:r>
              <a:rPr lang="zh-TW" sz="1000" b="1" i="0" u="none" strike="noStrike" cap="none">
                <a:solidFill>
                  <a:schemeClr val="hlink"/>
                </a:solidFill>
                <a:uFill>
                  <a:noFill/>
                </a:uFill>
                <a:latin typeface="Roboto Condensed"/>
                <a:ea typeface="Roboto Condensed"/>
                <a:cs typeface="Roboto Condensed"/>
                <a:sym typeface="Roboto Condensed"/>
                <a:hlinkClick r:id="rId5"/>
              </a:rPr>
              <a:t>Freepik</a:t>
            </a:r>
            <a:r>
              <a:rPr lang="zh-TW" sz="1000" b="0" i="0" u="none" strike="noStrike" cap="none">
                <a:solidFill>
                  <a:srgbClr val="434343"/>
                </a:solidFill>
                <a:latin typeface="Roboto Condensed Light"/>
                <a:ea typeface="Roboto Condensed Light"/>
                <a:cs typeface="Roboto Condensed Light"/>
                <a:sym typeface="Roboto Condensed Light"/>
              </a:rPr>
              <a:t>. </a:t>
            </a:r>
            <a:endParaRPr sz="1000" b="0" i="0" u="none" strike="noStrike" cap="none">
              <a:solidFill>
                <a:srgbClr val="434343"/>
              </a:solidFill>
              <a:latin typeface="Roboto Condensed Light"/>
              <a:ea typeface="Roboto Condensed Light"/>
              <a:cs typeface="Roboto Condensed Light"/>
              <a:sym typeface="Roboto Condensed Light"/>
            </a:endParaRPr>
          </a:p>
          <a:p>
            <a:pPr marL="0" marR="0" lvl="0" indent="0" algn="l" rtl="0">
              <a:lnSpc>
                <a:spcPct val="100000"/>
              </a:lnSpc>
              <a:spcBef>
                <a:spcPts val="300"/>
              </a:spcBef>
              <a:spcAft>
                <a:spcPts val="0"/>
              </a:spcAft>
              <a:buClr>
                <a:srgbClr val="000000"/>
              </a:buClr>
              <a:buSzPts val="900"/>
              <a:buFont typeface="Arial"/>
              <a:buNone/>
            </a:pPr>
            <a:r>
              <a:rPr lang="zh-TW" sz="900" b="1" i="0" u="none" strike="noStrike" cap="none">
                <a:solidFill>
                  <a:srgbClr val="434343"/>
                </a:solidFill>
                <a:latin typeface="Roboto Condensed"/>
                <a:ea typeface="Roboto Condensed"/>
                <a:cs typeface="Roboto Condensed"/>
                <a:sym typeface="Roboto Condensed"/>
              </a:rPr>
              <a:t>Please keep this slide for attribution.</a:t>
            </a:r>
            <a:endParaRPr sz="900" b="1" i="0" u="none" strike="noStrike" cap="none">
              <a:solidFill>
                <a:srgbClr val="434343"/>
              </a:solidFill>
              <a:latin typeface="Roboto Condensed"/>
              <a:ea typeface="Roboto Condensed"/>
              <a:cs typeface="Roboto Condensed"/>
              <a:sym typeface="Roboto Condensed"/>
            </a:endParaRPr>
          </a:p>
          <a:p>
            <a:pPr marL="0" marR="0" lvl="0" indent="0" algn="l" rtl="0">
              <a:lnSpc>
                <a:spcPct val="115000"/>
              </a:lnSpc>
              <a:spcBef>
                <a:spcPts val="300"/>
              </a:spcBef>
              <a:spcAft>
                <a:spcPts val="0"/>
              </a:spcAft>
              <a:buClr>
                <a:srgbClr val="000000"/>
              </a:buClr>
              <a:buSzPts val="1400"/>
              <a:buFont typeface="Arial"/>
              <a:buNone/>
            </a:pPr>
            <a:endParaRPr sz="1400" b="0" i="0" u="none" strike="noStrike" cap="none">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5"/>
          <p:cNvSpPr txBox="1">
            <a:spLocks noGrp="1"/>
          </p:cNvSpPr>
          <p:nvPr>
            <p:ph type="body" idx="1"/>
          </p:nvPr>
        </p:nvSpPr>
        <p:spPr>
          <a:xfrm>
            <a:off x="722375" y="1447800"/>
            <a:ext cx="3589200" cy="31563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29" name="Google Shape;129;p25"/>
          <p:cNvSpPr txBox="1">
            <a:spLocks noGrp="1"/>
          </p:cNvSpPr>
          <p:nvPr>
            <p:ph type="body" idx="2"/>
          </p:nvPr>
        </p:nvSpPr>
        <p:spPr>
          <a:xfrm>
            <a:off x="4832400" y="1447800"/>
            <a:ext cx="3589200" cy="31563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30" name="Google Shape;130;p25"/>
          <p:cNvSpPr txBox="1">
            <a:spLocks noGrp="1"/>
          </p:cNvSpPr>
          <p:nvPr>
            <p:ph type="subTitle" idx="3"/>
          </p:nvPr>
        </p:nvSpPr>
        <p:spPr>
          <a:xfrm>
            <a:off x="723900" y="952500"/>
            <a:ext cx="7699200" cy="39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300"/>
              </a:spcBef>
              <a:spcAft>
                <a:spcPts val="0"/>
              </a:spcAft>
              <a:buSzPts val="1200"/>
              <a:buNone/>
              <a:defRPr>
                <a:solidFill>
                  <a:schemeClr val="hlink"/>
                </a:solidFill>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131" name="Google Shape;131;p25"/>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6"/>
          <p:cNvSpPr txBox="1">
            <a:spLocks noGrp="1"/>
          </p:cNvSpPr>
          <p:nvPr>
            <p:ph type="ctrTitle"/>
          </p:nvPr>
        </p:nvSpPr>
        <p:spPr>
          <a:xfrm flipH="1">
            <a:off x="695425" y="1514475"/>
            <a:ext cx="3559800" cy="780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134" name="Google Shape;134;p26"/>
          <p:cNvSpPr txBox="1">
            <a:spLocks noGrp="1"/>
          </p:cNvSpPr>
          <p:nvPr>
            <p:ph type="subTitle" idx="1"/>
          </p:nvPr>
        </p:nvSpPr>
        <p:spPr>
          <a:xfrm flipH="1">
            <a:off x="1581025" y="2559200"/>
            <a:ext cx="2674200" cy="87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7"/>
          <p:cNvSpPr txBox="1">
            <a:spLocks noGrp="1"/>
          </p:cNvSpPr>
          <p:nvPr>
            <p:ph type="title" hasCustomPrompt="1"/>
          </p:nvPr>
        </p:nvSpPr>
        <p:spPr>
          <a:xfrm>
            <a:off x="2250675" y="1001350"/>
            <a:ext cx="6191100" cy="196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0"/>
              <a:buNone/>
              <a:defRPr sz="9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7" name="Google Shape;137;p27"/>
          <p:cNvSpPr txBox="1">
            <a:spLocks noGrp="1"/>
          </p:cNvSpPr>
          <p:nvPr>
            <p:ph type="body" idx="1"/>
          </p:nvPr>
        </p:nvSpPr>
        <p:spPr>
          <a:xfrm>
            <a:off x="2107950" y="2895050"/>
            <a:ext cx="6191100" cy="696000"/>
          </a:xfrm>
          <a:prstGeom prst="rect">
            <a:avLst/>
          </a:prstGeom>
          <a:noFill/>
          <a:ln>
            <a:noFill/>
          </a:ln>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lnSpc>
                <a:spcPct val="115000"/>
              </a:lnSpc>
              <a:spcBef>
                <a:spcPts val="0"/>
              </a:spcBef>
              <a:spcAft>
                <a:spcPts val="0"/>
              </a:spcAft>
              <a:buSzPts val="1200"/>
              <a:buChar char="○"/>
              <a:defRPr/>
            </a:lvl2pPr>
            <a:lvl3pPr marL="1371600" lvl="2" indent="-304800" algn="ctr">
              <a:lnSpc>
                <a:spcPct val="115000"/>
              </a:lnSpc>
              <a:spcBef>
                <a:spcPts val="1600"/>
              </a:spcBef>
              <a:spcAft>
                <a:spcPts val="0"/>
              </a:spcAft>
              <a:buSzPts val="1200"/>
              <a:buChar char="■"/>
              <a:defRPr/>
            </a:lvl3pPr>
            <a:lvl4pPr marL="1828800" lvl="3" indent="-304800" algn="ctr">
              <a:lnSpc>
                <a:spcPct val="115000"/>
              </a:lnSpc>
              <a:spcBef>
                <a:spcPts val="1600"/>
              </a:spcBef>
              <a:spcAft>
                <a:spcPts val="0"/>
              </a:spcAft>
              <a:buSzPts val="1200"/>
              <a:buChar char="●"/>
              <a:defRPr/>
            </a:lvl4pPr>
            <a:lvl5pPr marL="2286000" lvl="4" indent="-304800" algn="ctr">
              <a:lnSpc>
                <a:spcPct val="115000"/>
              </a:lnSpc>
              <a:spcBef>
                <a:spcPts val="1600"/>
              </a:spcBef>
              <a:spcAft>
                <a:spcPts val="0"/>
              </a:spcAft>
              <a:buSzPts val="1200"/>
              <a:buChar char="○"/>
              <a:defRPr/>
            </a:lvl5pPr>
            <a:lvl6pPr marL="2743200" lvl="5" indent="-304800" algn="ctr">
              <a:lnSpc>
                <a:spcPct val="115000"/>
              </a:lnSpc>
              <a:spcBef>
                <a:spcPts val="1600"/>
              </a:spcBef>
              <a:spcAft>
                <a:spcPts val="0"/>
              </a:spcAft>
              <a:buSzPts val="1200"/>
              <a:buChar char="■"/>
              <a:defRPr/>
            </a:lvl6pPr>
            <a:lvl7pPr marL="3200400" lvl="6" indent="-304800" algn="ctr">
              <a:lnSpc>
                <a:spcPct val="115000"/>
              </a:lnSpc>
              <a:spcBef>
                <a:spcPts val="1600"/>
              </a:spcBef>
              <a:spcAft>
                <a:spcPts val="0"/>
              </a:spcAft>
              <a:buSzPts val="1200"/>
              <a:buChar char="●"/>
              <a:defRPr/>
            </a:lvl7pPr>
            <a:lvl8pPr marL="3657600" lvl="7" indent="-304800" algn="ctr">
              <a:lnSpc>
                <a:spcPct val="115000"/>
              </a:lnSpc>
              <a:spcBef>
                <a:spcPts val="1600"/>
              </a:spcBef>
              <a:spcAft>
                <a:spcPts val="0"/>
              </a:spcAft>
              <a:buSzPts val="1200"/>
              <a:buChar char="○"/>
              <a:defRPr/>
            </a:lvl8pPr>
            <a:lvl9pPr marL="4114800" lvl="8" indent="-304800" algn="ctr">
              <a:lnSpc>
                <a:spcPct val="115000"/>
              </a:lnSpc>
              <a:spcBef>
                <a:spcPts val="1600"/>
              </a:spcBef>
              <a:spcAft>
                <a:spcPts val="1600"/>
              </a:spcAft>
              <a:buSzPts val="12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1">
  <p:cSld name="CUSTOM_38">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41" name="Google Shape;141;p29"/>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2" name="Google Shape;142;p29"/>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1600"/>
              </a:spcBef>
              <a:spcAft>
                <a:spcPts val="0"/>
              </a:spcAft>
              <a:buSzPts val="900"/>
              <a:buNone/>
              <a:defRPr sz="900"/>
            </a:lvl2pPr>
            <a:lvl3pPr lvl="2" algn="r" rtl="0">
              <a:lnSpc>
                <a:spcPct val="100000"/>
              </a:lnSpc>
              <a:spcBef>
                <a:spcPts val="1600"/>
              </a:spcBef>
              <a:spcAft>
                <a:spcPts val="0"/>
              </a:spcAft>
              <a:buSzPts val="900"/>
              <a:buNone/>
              <a:defRPr sz="900"/>
            </a:lvl3pPr>
            <a:lvl4pPr lvl="3" algn="r" rtl="0">
              <a:lnSpc>
                <a:spcPct val="100000"/>
              </a:lnSpc>
              <a:spcBef>
                <a:spcPts val="1600"/>
              </a:spcBef>
              <a:spcAft>
                <a:spcPts val="0"/>
              </a:spcAft>
              <a:buSzPts val="900"/>
              <a:buNone/>
              <a:defRPr sz="900"/>
            </a:lvl4pPr>
            <a:lvl5pPr lvl="4" algn="r" rtl="0">
              <a:lnSpc>
                <a:spcPct val="100000"/>
              </a:lnSpc>
              <a:spcBef>
                <a:spcPts val="1600"/>
              </a:spcBef>
              <a:spcAft>
                <a:spcPts val="0"/>
              </a:spcAft>
              <a:buSzPts val="900"/>
              <a:buNone/>
              <a:defRPr sz="900"/>
            </a:lvl5pPr>
            <a:lvl6pPr lvl="5" algn="r" rtl="0">
              <a:lnSpc>
                <a:spcPct val="100000"/>
              </a:lnSpc>
              <a:spcBef>
                <a:spcPts val="1600"/>
              </a:spcBef>
              <a:spcAft>
                <a:spcPts val="0"/>
              </a:spcAft>
              <a:buSzPts val="900"/>
              <a:buNone/>
              <a:defRPr sz="900"/>
            </a:lvl6pPr>
            <a:lvl7pPr lvl="6" algn="r" rtl="0">
              <a:lnSpc>
                <a:spcPct val="100000"/>
              </a:lnSpc>
              <a:spcBef>
                <a:spcPts val="1600"/>
              </a:spcBef>
              <a:spcAft>
                <a:spcPts val="0"/>
              </a:spcAft>
              <a:buSzPts val="900"/>
              <a:buNone/>
              <a:defRPr sz="900"/>
            </a:lvl7pPr>
            <a:lvl8pPr lvl="7" algn="r" rtl="0">
              <a:lnSpc>
                <a:spcPct val="100000"/>
              </a:lnSpc>
              <a:spcBef>
                <a:spcPts val="1600"/>
              </a:spcBef>
              <a:spcAft>
                <a:spcPts val="0"/>
              </a:spcAft>
              <a:buSzPts val="900"/>
              <a:buNone/>
              <a:defRPr sz="900"/>
            </a:lvl8pPr>
            <a:lvl9pPr lvl="8" algn="r" rtl="0">
              <a:lnSpc>
                <a:spcPct val="100000"/>
              </a:lnSpc>
              <a:spcBef>
                <a:spcPts val="1600"/>
              </a:spcBef>
              <a:spcAft>
                <a:spcPts val="0"/>
              </a:spcAft>
              <a:buSzPts val="900"/>
              <a:buNone/>
              <a:defRPr sz="900"/>
            </a:lvl9pPr>
          </a:lstStyle>
          <a:p>
            <a:endParaRPr/>
          </a:p>
        </p:txBody>
      </p:sp>
      <p:sp>
        <p:nvSpPr>
          <p:cNvPr id="143" name="Google Shape;143;p29"/>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4" name="Google Shape;144;p29"/>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5" name="Google Shape;145;p29"/>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6" name="Google Shape;146;p29"/>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7" name="Google Shape;147;p29"/>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8" name="Google Shape;148;p29"/>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9" name="Google Shape;149;p29"/>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50" name="Google Shape;150;p29"/>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1600"/>
              </a:spcBef>
              <a:spcAft>
                <a:spcPts val="0"/>
              </a:spcAft>
              <a:buSzPts val="900"/>
              <a:buNone/>
              <a:defRPr sz="900"/>
            </a:lvl2pPr>
            <a:lvl3pPr lvl="2" algn="r" rtl="0">
              <a:lnSpc>
                <a:spcPct val="100000"/>
              </a:lnSpc>
              <a:spcBef>
                <a:spcPts val="1600"/>
              </a:spcBef>
              <a:spcAft>
                <a:spcPts val="0"/>
              </a:spcAft>
              <a:buSzPts val="900"/>
              <a:buNone/>
              <a:defRPr sz="900"/>
            </a:lvl3pPr>
            <a:lvl4pPr lvl="3" algn="r" rtl="0">
              <a:lnSpc>
                <a:spcPct val="100000"/>
              </a:lnSpc>
              <a:spcBef>
                <a:spcPts val="1600"/>
              </a:spcBef>
              <a:spcAft>
                <a:spcPts val="0"/>
              </a:spcAft>
              <a:buSzPts val="900"/>
              <a:buNone/>
              <a:defRPr sz="900"/>
            </a:lvl4pPr>
            <a:lvl5pPr lvl="4" algn="r" rtl="0">
              <a:lnSpc>
                <a:spcPct val="100000"/>
              </a:lnSpc>
              <a:spcBef>
                <a:spcPts val="1600"/>
              </a:spcBef>
              <a:spcAft>
                <a:spcPts val="0"/>
              </a:spcAft>
              <a:buSzPts val="900"/>
              <a:buNone/>
              <a:defRPr sz="900"/>
            </a:lvl5pPr>
            <a:lvl6pPr lvl="5" algn="r" rtl="0">
              <a:lnSpc>
                <a:spcPct val="100000"/>
              </a:lnSpc>
              <a:spcBef>
                <a:spcPts val="1600"/>
              </a:spcBef>
              <a:spcAft>
                <a:spcPts val="0"/>
              </a:spcAft>
              <a:buSzPts val="900"/>
              <a:buNone/>
              <a:defRPr sz="900"/>
            </a:lvl6pPr>
            <a:lvl7pPr lvl="6" algn="r" rtl="0">
              <a:lnSpc>
                <a:spcPct val="100000"/>
              </a:lnSpc>
              <a:spcBef>
                <a:spcPts val="1600"/>
              </a:spcBef>
              <a:spcAft>
                <a:spcPts val="0"/>
              </a:spcAft>
              <a:buSzPts val="900"/>
              <a:buNone/>
              <a:defRPr sz="900"/>
            </a:lvl7pPr>
            <a:lvl8pPr lvl="7" algn="r" rtl="0">
              <a:lnSpc>
                <a:spcPct val="100000"/>
              </a:lnSpc>
              <a:spcBef>
                <a:spcPts val="1600"/>
              </a:spcBef>
              <a:spcAft>
                <a:spcPts val="0"/>
              </a:spcAft>
              <a:buSzPts val="900"/>
              <a:buNone/>
              <a:defRPr sz="900"/>
            </a:lvl8pPr>
            <a:lvl9pPr lvl="8" algn="r" rtl="0">
              <a:lnSpc>
                <a:spcPct val="100000"/>
              </a:lnSpc>
              <a:spcBef>
                <a:spcPts val="1600"/>
              </a:spcBef>
              <a:spcAft>
                <a:spcPts val="0"/>
              </a:spcAft>
              <a:buSzPts val="900"/>
              <a:buNone/>
              <a:defRPr sz="900"/>
            </a:lvl9pPr>
          </a:lstStyle>
          <a:p>
            <a:endParaRPr/>
          </a:p>
        </p:txBody>
      </p:sp>
      <p:sp>
        <p:nvSpPr>
          <p:cNvPr id="151" name="Google Shape;151;p29"/>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52" name="Google Shape;152;p29"/>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1600"/>
              </a:spcBef>
              <a:spcAft>
                <a:spcPts val="0"/>
              </a:spcAft>
              <a:buSzPts val="900"/>
              <a:buNone/>
              <a:defRPr sz="900"/>
            </a:lvl2pPr>
            <a:lvl3pPr lvl="2" algn="r" rtl="0">
              <a:lnSpc>
                <a:spcPct val="100000"/>
              </a:lnSpc>
              <a:spcBef>
                <a:spcPts val="1600"/>
              </a:spcBef>
              <a:spcAft>
                <a:spcPts val="0"/>
              </a:spcAft>
              <a:buSzPts val="900"/>
              <a:buNone/>
              <a:defRPr sz="900"/>
            </a:lvl3pPr>
            <a:lvl4pPr lvl="3" algn="r" rtl="0">
              <a:lnSpc>
                <a:spcPct val="100000"/>
              </a:lnSpc>
              <a:spcBef>
                <a:spcPts val="1600"/>
              </a:spcBef>
              <a:spcAft>
                <a:spcPts val="0"/>
              </a:spcAft>
              <a:buSzPts val="900"/>
              <a:buNone/>
              <a:defRPr sz="900"/>
            </a:lvl4pPr>
            <a:lvl5pPr lvl="4" algn="r" rtl="0">
              <a:lnSpc>
                <a:spcPct val="100000"/>
              </a:lnSpc>
              <a:spcBef>
                <a:spcPts val="1600"/>
              </a:spcBef>
              <a:spcAft>
                <a:spcPts val="0"/>
              </a:spcAft>
              <a:buSzPts val="900"/>
              <a:buNone/>
              <a:defRPr sz="900"/>
            </a:lvl5pPr>
            <a:lvl6pPr lvl="5" algn="r" rtl="0">
              <a:lnSpc>
                <a:spcPct val="100000"/>
              </a:lnSpc>
              <a:spcBef>
                <a:spcPts val="1600"/>
              </a:spcBef>
              <a:spcAft>
                <a:spcPts val="0"/>
              </a:spcAft>
              <a:buSzPts val="900"/>
              <a:buNone/>
              <a:defRPr sz="900"/>
            </a:lvl6pPr>
            <a:lvl7pPr lvl="6" algn="r" rtl="0">
              <a:lnSpc>
                <a:spcPct val="100000"/>
              </a:lnSpc>
              <a:spcBef>
                <a:spcPts val="1600"/>
              </a:spcBef>
              <a:spcAft>
                <a:spcPts val="0"/>
              </a:spcAft>
              <a:buSzPts val="900"/>
              <a:buNone/>
              <a:defRPr sz="900"/>
            </a:lvl7pPr>
            <a:lvl8pPr lvl="7" algn="r" rtl="0">
              <a:lnSpc>
                <a:spcPct val="100000"/>
              </a:lnSpc>
              <a:spcBef>
                <a:spcPts val="1600"/>
              </a:spcBef>
              <a:spcAft>
                <a:spcPts val="0"/>
              </a:spcAft>
              <a:buSzPts val="900"/>
              <a:buNone/>
              <a:defRPr sz="900"/>
            </a:lvl8pPr>
            <a:lvl9pPr lvl="8" algn="r" rtl="0">
              <a:lnSpc>
                <a:spcPct val="100000"/>
              </a:lnSpc>
              <a:spcBef>
                <a:spcPts val="1600"/>
              </a:spcBef>
              <a:spcAft>
                <a:spcPts val="0"/>
              </a:spcAft>
              <a:buSzPts val="900"/>
              <a:buNone/>
              <a:defRPr sz="900"/>
            </a:lvl9pPr>
          </a:lstStyle>
          <a:p>
            <a:endParaRPr/>
          </a:p>
        </p:txBody>
      </p:sp>
      <p:sp>
        <p:nvSpPr>
          <p:cNvPr id="153" name="Google Shape;153;p29"/>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54" name="Google Shape;154;p29"/>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1600"/>
              </a:spcBef>
              <a:spcAft>
                <a:spcPts val="0"/>
              </a:spcAft>
              <a:buSzPts val="900"/>
              <a:buNone/>
              <a:defRPr sz="900"/>
            </a:lvl2pPr>
            <a:lvl3pPr lvl="2" rtl="0">
              <a:lnSpc>
                <a:spcPct val="100000"/>
              </a:lnSpc>
              <a:spcBef>
                <a:spcPts val="1600"/>
              </a:spcBef>
              <a:spcAft>
                <a:spcPts val="0"/>
              </a:spcAft>
              <a:buSzPts val="900"/>
              <a:buNone/>
              <a:defRPr sz="900"/>
            </a:lvl3pPr>
            <a:lvl4pPr lvl="3" rtl="0">
              <a:lnSpc>
                <a:spcPct val="100000"/>
              </a:lnSpc>
              <a:spcBef>
                <a:spcPts val="1600"/>
              </a:spcBef>
              <a:spcAft>
                <a:spcPts val="0"/>
              </a:spcAft>
              <a:buSzPts val="900"/>
              <a:buNone/>
              <a:defRPr sz="900"/>
            </a:lvl4pPr>
            <a:lvl5pPr lvl="4" rtl="0">
              <a:lnSpc>
                <a:spcPct val="100000"/>
              </a:lnSpc>
              <a:spcBef>
                <a:spcPts val="1600"/>
              </a:spcBef>
              <a:spcAft>
                <a:spcPts val="0"/>
              </a:spcAft>
              <a:buSzPts val="900"/>
              <a:buNone/>
              <a:defRPr sz="900"/>
            </a:lvl5pPr>
            <a:lvl6pPr lvl="5" rtl="0">
              <a:lnSpc>
                <a:spcPct val="100000"/>
              </a:lnSpc>
              <a:spcBef>
                <a:spcPts val="1600"/>
              </a:spcBef>
              <a:spcAft>
                <a:spcPts val="0"/>
              </a:spcAft>
              <a:buSzPts val="900"/>
              <a:buNone/>
              <a:defRPr sz="900"/>
            </a:lvl6pPr>
            <a:lvl7pPr lvl="6" rtl="0">
              <a:lnSpc>
                <a:spcPct val="100000"/>
              </a:lnSpc>
              <a:spcBef>
                <a:spcPts val="1600"/>
              </a:spcBef>
              <a:spcAft>
                <a:spcPts val="0"/>
              </a:spcAft>
              <a:buSzPts val="900"/>
              <a:buNone/>
              <a:defRPr sz="900"/>
            </a:lvl7pPr>
            <a:lvl8pPr lvl="7" rtl="0">
              <a:lnSpc>
                <a:spcPct val="100000"/>
              </a:lnSpc>
              <a:spcBef>
                <a:spcPts val="1600"/>
              </a:spcBef>
              <a:spcAft>
                <a:spcPts val="0"/>
              </a:spcAft>
              <a:buSzPts val="900"/>
              <a:buNone/>
              <a:defRPr sz="900"/>
            </a:lvl8pPr>
            <a:lvl9pPr lvl="8" rtl="0">
              <a:lnSpc>
                <a:spcPct val="100000"/>
              </a:lnSpc>
              <a:spcBef>
                <a:spcPts val="1600"/>
              </a:spcBef>
              <a:spcAft>
                <a:spcPts val="0"/>
              </a:spcAft>
              <a:buSzPts val="900"/>
              <a:buNone/>
              <a:defRPr sz="900"/>
            </a:lvl9pPr>
          </a:lstStyle>
          <a:p>
            <a:endParaRPr/>
          </a:p>
        </p:txBody>
      </p:sp>
      <p:sp>
        <p:nvSpPr>
          <p:cNvPr id="155" name="Google Shape;155;p29"/>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56" name="Google Shape;156;p29"/>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1600"/>
              </a:spcBef>
              <a:spcAft>
                <a:spcPts val="0"/>
              </a:spcAft>
              <a:buSzPts val="900"/>
              <a:buNone/>
              <a:defRPr sz="900"/>
            </a:lvl2pPr>
            <a:lvl3pPr lvl="2" rtl="0">
              <a:lnSpc>
                <a:spcPct val="100000"/>
              </a:lnSpc>
              <a:spcBef>
                <a:spcPts val="1600"/>
              </a:spcBef>
              <a:spcAft>
                <a:spcPts val="0"/>
              </a:spcAft>
              <a:buSzPts val="900"/>
              <a:buNone/>
              <a:defRPr sz="900"/>
            </a:lvl3pPr>
            <a:lvl4pPr lvl="3" rtl="0">
              <a:lnSpc>
                <a:spcPct val="100000"/>
              </a:lnSpc>
              <a:spcBef>
                <a:spcPts val="1600"/>
              </a:spcBef>
              <a:spcAft>
                <a:spcPts val="0"/>
              </a:spcAft>
              <a:buSzPts val="900"/>
              <a:buNone/>
              <a:defRPr sz="900"/>
            </a:lvl4pPr>
            <a:lvl5pPr lvl="4" rtl="0">
              <a:lnSpc>
                <a:spcPct val="100000"/>
              </a:lnSpc>
              <a:spcBef>
                <a:spcPts val="1600"/>
              </a:spcBef>
              <a:spcAft>
                <a:spcPts val="0"/>
              </a:spcAft>
              <a:buSzPts val="900"/>
              <a:buNone/>
              <a:defRPr sz="900"/>
            </a:lvl5pPr>
            <a:lvl6pPr lvl="5" rtl="0">
              <a:lnSpc>
                <a:spcPct val="100000"/>
              </a:lnSpc>
              <a:spcBef>
                <a:spcPts val="1600"/>
              </a:spcBef>
              <a:spcAft>
                <a:spcPts val="0"/>
              </a:spcAft>
              <a:buSzPts val="900"/>
              <a:buNone/>
              <a:defRPr sz="900"/>
            </a:lvl6pPr>
            <a:lvl7pPr lvl="6" rtl="0">
              <a:lnSpc>
                <a:spcPct val="100000"/>
              </a:lnSpc>
              <a:spcBef>
                <a:spcPts val="1600"/>
              </a:spcBef>
              <a:spcAft>
                <a:spcPts val="0"/>
              </a:spcAft>
              <a:buSzPts val="900"/>
              <a:buNone/>
              <a:defRPr sz="900"/>
            </a:lvl7pPr>
            <a:lvl8pPr lvl="7" rtl="0">
              <a:lnSpc>
                <a:spcPct val="100000"/>
              </a:lnSpc>
              <a:spcBef>
                <a:spcPts val="1600"/>
              </a:spcBef>
              <a:spcAft>
                <a:spcPts val="0"/>
              </a:spcAft>
              <a:buSzPts val="900"/>
              <a:buNone/>
              <a:defRPr sz="900"/>
            </a:lvl8pPr>
            <a:lvl9pPr lvl="8" rtl="0">
              <a:lnSpc>
                <a:spcPct val="100000"/>
              </a:lnSpc>
              <a:spcBef>
                <a:spcPts val="1600"/>
              </a:spcBef>
              <a:spcAft>
                <a:spcPts val="0"/>
              </a:spcAft>
              <a:buSzPts val="900"/>
              <a:buNone/>
              <a:defRPr sz="900"/>
            </a:lvl9pPr>
          </a:lstStyle>
          <a:p>
            <a:endParaRPr/>
          </a:p>
        </p:txBody>
      </p:sp>
      <p:sp>
        <p:nvSpPr>
          <p:cNvPr id="157" name="Google Shape;157;p29"/>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58" name="Google Shape;158;p29"/>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1600"/>
              </a:spcBef>
              <a:spcAft>
                <a:spcPts val="0"/>
              </a:spcAft>
              <a:buSzPts val="900"/>
              <a:buNone/>
              <a:defRPr sz="900"/>
            </a:lvl2pPr>
            <a:lvl3pPr lvl="2" rtl="0">
              <a:lnSpc>
                <a:spcPct val="100000"/>
              </a:lnSpc>
              <a:spcBef>
                <a:spcPts val="1600"/>
              </a:spcBef>
              <a:spcAft>
                <a:spcPts val="0"/>
              </a:spcAft>
              <a:buSzPts val="900"/>
              <a:buNone/>
              <a:defRPr sz="900"/>
            </a:lvl3pPr>
            <a:lvl4pPr lvl="3" rtl="0">
              <a:lnSpc>
                <a:spcPct val="100000"/>
              </a:lnSpc>
              <a:spcBef>
                <a:spcPts val="1600"/>
              </a:spcBef>
              <a:spcAft>
                <a:spcPts val="0"/>
              </a:spcAft>
              <a:buSzPts val="900"/>
              <a:buNone/>
              <a:defRPr sz="900"/>
            </a:lvl4pPr>
            <a:lvl5pPr lvl="4" rtl="0">
              <a:lnSpc>
                <a:spcPct val="100000"/>
              </a:lnSpc>
              <a:spcBef>
                <a:spcPts val="1600"/>
              </a:spcBef>
              <a:spcAft>
                <a:spcPts val="0"/>
              </a:spcAft>
              <a:buSzPts val="900"/>
              <a:buNone/>
              <a:defRPr sz="900"/>
            </a:lvl5pPr>
            <a:lvl6pPr lvl="5" rtl="0">
              <a:lnSpc>
                <a:spcPct val="100000"/>
              </a:lnSpc>
              <a:spcBef>
                <a:spcPts val="1600"/>
              </a:spcBef>
              <a:spcAft>
                <a:spcPts val="0"/>
              </a:spcAft>
              <a:buSzPts val="900"/>
              <a:buNone/>
              <a:defRPr sz="900"/>
            </a:lvl6pPr>
            <a:lvl7pPr lvl="6" rtl="0">
              <a:lnSpc>
                <a:spcPct val="100000"/>
              </a:lnSpc>
              <a:spcBef>
                <a:spcPts val="1600"/>
              </a:spcBef>
              <a:spcAft>
                <a:spcPts val="0"/>
              </a:spcAft>
              <a:buSzPts val="900"/>
              <a:buNone/>
              <a:defRPr sz="900"/>
            </a:lvl7pPr>
            <a:lvl8pPr lvl="7" rtl="0">
              <a:lnSpc>
                <a:spcPct val="100000"/>
              </a:lnSpc>
              <a:spcBef>
                <a:spcPts val="1600"/>
              </a:spcBef>
              <a:spcAft>
                <a:spcPts val="0"/>
              </a:spcAft>
              <a:buSzPts val="900"/>
              <a:buNone/>
              <a:defRPr sz="900"/>
            </a:lvl8pPr>
            <a:lvl9pPr lvl="8" rtl="0">
              <a:lnSpc>
                <a:spcPct val="100000"/>
              </a:lnSpc>
              <a:spcBef>
                <a:spcPts val="1600"/>
              </a:spcBef>
              <a:spcAft>
                <a:spcPts val="0"/>
              </a:spcAft>
              <a:buSzPts val="900"/>
              <a:buNone/>
              <a:defRPr sz="9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1 1">
  <p:cSld name="CUSTOM_3_1">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30"/>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61" name="Google Shape;161;p30"/>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62" name="Google Shape;162;p30"/>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160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3385875" y="2098650"/>
            <a:ext cx="2372400" cy="94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16" name="Google Shape;16;p4"/>
          <p:cNvSpPr txBox="1">
            <a:spLocks noGrp="1"/>
          </p:cNvSpPr>
          <p:nvPr>
            <p:ph type="ctrTitle" idx="2"/>
          </p:nvPr>
        </p:nvSpPr>
        <p:spPr>
          <a:xfrm>
            <a:off x="390296" y="201653"/>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7" name="Google Shape;17;p4"/>
          <p:cNvSpPr txBox="1">
            <a:spLocks noGrp="1"/>
          </p:cNvSpPr>
          <p:nvPr>
            <p:ph type="subTitle" idx="1"/>
          </p:nvPr>
        </p:nvSpPr>
        <p:spPr>
          <a:xfrm>
            <a:off x="690446" y="580278"/>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18" name="Google Shape;18;p4"/>
          <p:cNvSpPr txBox="1">
            <a:spLocks noGrp="1"/>
          </p:cNvSpPr>
          <p:nvPr>
            <p:ph type="title" idx="3"/>
          </p:nvPr>
        </p:nvSpPr>
        <p:spPr>
          <a:xfrm>
            <a:off x="2118448" y="54444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9" name="Google Shape;19;p4"/>
          <p:cNvSpPr txBox="1">
            <a:spLocks noGrp="1"/>
          </p:cNvSpPr>
          <p:nvPr>
            <p:ph type="title" idx="4"/>
          </p:nvPr>
        </p:nvSpPr>
        <p:spPr>
          <a:xfrm>
            <a:off x="2105406" y="151580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0" name="Google Shape;20;p4"/>
          <p:cNvSpPr txBox="1">
            <a:spLocks noGrp="1"/>
          </p:cNvSpPr>
          <p:nvPr>
            <p:ph type="title" idx="5"/>
          </p:nvPr>
        </p:nvSpPr>
        <p:spPr>
          <a:xfrm>
            <a:off x="2105406" y="248716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1" name="Google Shape;21;p4"/>
          <p:cNvSpPr txBox="1">
            <a:spLocks noGrp="1"/>
          </p:cNvSpPr>
          <p:nvPr>
            <p:ph type="title" idx="6"/>
          </p:nvPr>
        </p:nvSpPr>
        <p:spPr>
          <a:xfrm>
            <a:off x="5922008" y="2092638"/>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2" name="Google Shape;22;p4"/>
          <p:cNvSpPr txBox="1">
            <a:spLocks noGrp="1"/>
          </p:cNvSpPr>
          <p:nvPr>
            <p:ph type="title" idx="7"/>
          </p:nvPr>
        </p:nvSpPr>
        <p:spPr>
          <a:xfrm>
            <a:off x="5922008" y="3112336"/>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3" name="Google Shape;23;p4"/>
          <p:cNvSpPr txBox="1">
            <a:spLocks noGrp="1"/>
          </p:cNvSpPr>
          <p:nvPr>
            <p:ph type="title" idx="8"/>
          </p:nvPr>
        </p:nvSpPr>
        <p:spPr>
          <a:xfrm>
            <a:off x="5922008" y="4132033"/>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4" name="Google Shape;24;p4"/>
          <p:cNvSpPr txBox="1">
            <a:spLocks noGrp="1"/>
          </p:cNvSpPr>
          <p:nvPr>
            <p:ph type="ctrTitle" idx="9"/>
          </p:nvPr>
        </p:nvSpPr>
        <p:spPr>
          <a:xfrm>
            <a:off x="390296" y="1167854"/>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5" name="Google Shape;25;p4"/>
          <p:cNvSpPr txBox="1">
            <a:spLocks noGrp="1"/>
          </p:cNvSpPr>
          <p:nvPr>
            <p:ph type="subTitle" idx="13"/>
          </p:nvPr>
        </p:nvSpPr>
        <p:spPr>
          <a:xfrm>
            <a:off x="690446" y="1546477"/>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26" name="Google Shape;26;p4"/>
          <p:cNvSpPr txBox="1">
            <a:spLocks noGrp="1"/>
          </p:cNvSpPr>
          <p:nvPr>
            <p:ph type="ctrTitle" idx="14"/>
          </p:nvPr>
        </p:nvSpPr>
        <p:spPr>
          <a:xfrm>
            <a:off x="390296" y="2141336"/>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7" name="Google Shape;27;p4"/>
          <p:cNvSpPr txBox="1">
            <a:spLocks noGrp="1"/>
          </p:cNvSpPr>
          <p:nvPr>
            <p:ph type="subTitle" idx="15"/>
          </p:nvPr>
        </p:nvSpPr>
        <p:spPr>
          <a:xfrm>
            <a:off x="690446" y="2519956"/>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28" name="Google Shape;28;p4"/>
          <p:cNvSpPr txBox="1">
            <a:spLocks noGrp="1"/>
          </p:cNvSpPr>
          <p:nvPr>
            <p:ph type="ctrTitle" idx="16"/>
          </p:nvPr>
        </p:nvSpPr>
        <p:spPr>
          <a:xfrm>
            <a:off x="6811558" y="1775180"/>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9" name="Google Shape;29;p4"/>
          <p:cNvSpPr txBox="1">
            <a:spLocks noGrp="1"/>
          </p:cNvSpPr>
          <p:nvPr>
            <p:ph type="subTitle" idx="17"/>
          </p:nvPr>
        </p:nvSpPr>
        <p:spPr>
          <a:xfrm>
            <a:off x="6811558" y="2153805"/>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
        <p:nvSpPr>
          <p:cNvPr id="30" name="Google Shape;30;p4"/>
          <p:cNvSpPr txBox="1">
            <a:spLocks noGrp="1"/>
          </p:cNvSpPr>
          <p:nvPr>
            <p:ph type="ctrTitle" idx="18"/>
          </p:nvPr>
        </p:nvSpPr>
        <p:spPr>
          <a:xfrm>
            <a:off x="6811558" y="2799095"/>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1" name="Google Shape;31;p4"/>
          <p:cNvSpPr txBox="1">
            <a:spLocks noGrp="1"/>
          </p:cNvSpPr>
          <p:nvPr>
            <p:ph type="subTitle" idx="19"/>
          </p:nvPr>
        </p:nvSpPr>
        <p:spPr>
          <a:xfrm>
            <a:off x="6811558" y="3177717"/>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
        <p:nvSpPr>
          <p:cNvPr id="32" name="Google Shape;32;p4"/>
          <p:cNvSpPr txBox="1">
            <a:spLocks noGrp="1"/>
          </p:cNvSpPr>
          <p:nvPr>
            <p:ph type="ctrTitle" idx="20"/>
          </p:nvPr>
        </p:nvSpPr>
        <p:spPr>
          <a:xfrm>
            <a:off x="6811558" y="3811353"/>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3" name="Google Shape;33;p4"/>
          <p:cNvSpPr txBox="1">
            <a:spLocks noGrp="1"/>
          </p:cNvSpPr>
          <p:nvPr>
            <p:ph type="subTitle" idx="21"/>
          </p:nvPr>
        </p:nvSpPr>
        <p:spPr>
          <a:xfrm>
            <a:off x="6811558" y="4189973"/>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ctrTitle"/>
          </p:nvPr>
        </p:nvSpPr>
        <p:spPr>
          <a:xfrm flipH="1">
            <a:off x="1147650" y="3085150"/>
            <a:ext cx="5005500" cy="102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36" name="Google Shape;36;p5"/>
          <p:cNvSpPr txBox="1">
            <a:spLocks noGrp="1"/>
          </p:cNvSpPr>
          <p:nvPr>
            <p:ph type="title" idx="2"/>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37" name="Google Shape;37;p5"/>
          <p:cNvSpPr txBox="1">
            <a:spLocks noGrp="1"/>
          </p:cNvSpPr>
          <p:nvPr>
            <p:ph type="subTitle" idx="1"/>
          </p:nvPr>
        </p:nvSpPr>
        <p:spPr>
          <a:xfrm>
            <a:off x="1147575" y="4028959"/>
            <a:ext cx="4224900" cy="5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2638350" y="376498"/>
            <a:ext cx="3867300" cy="2054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40" name="Google Shape;40;p6"/>
          <p:cNvSpPr txBox="1">
            <a:spLocks noGrp="1"/>
          </p:cNvSpPr>
          <p:nvPr>
            <p:ph type="subTitle" idx="1"/>
          </p:nvPr>
        </p:nvSpPr>
        <p:spPr>
          <a:xfrm>
            <a:off x="2580225" y="2314225"/>
            <a:ext cx="3983400" cy="107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ctrTitle"/>
          </p:nvPr>
        </p:nvSpPr>
        <p:spPr>
          <a:xfrm flipH="1">
            <a:off x="2747779" y="2635675"/>
            <a:ext cx="5195700" cy="1921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45" name="Google Shape;45;p8"/>
          <p:cNvSpPr txBox="1">
            <a:spLocks noGrp="1"/>
          </p:cNvSpPr>
          <p:nvPr>
            <p:ph type="title" idx="2"/>
          </p:nvPr>
        </p:nvSpPr>
        <p:spPr>
          <a:xfrm flipH="1">
            <a:off x="4964179" y="2323850"/>
            <a:ext cx="29793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46" name="Google Shape;46;p8"/>
          <p:cNvSpPr txBox="1">
            <a:spLocks noGrp="1"/>
          </p:cNvSpPr>
          <p:nvPr>
            <p:ph type="subTitle" idx="1"/>
          </p:nvPr>
        </p:nvSpPr>
        <p:spPr>
          <a:xfrm>
            <a:off x="3718579" y="4030481"/>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ctrTitle"/>
          </p:nvPr>
        </p:nvSpPr>
        <p:spPr>
          <a:xfrm>
            <a:off x="1600733" y="985228"/>
            <a:ext cx="2673600" cy="2054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rgbClr val="000000"/>
              </a:buClr>
              <a:buSzPts val="2000"/>
              <a:buNone/>
              <a:defRPr sz="2000">
                <a:solidFill>
                  <a:srgbClr val="000000"/>
                </a:solidFill>
              </a:defRPr>
            </a:lvl2pPr>
            <a:lvl3pPr lvl="2" algn="r">
              <a:lnSpc>
                <a:spcPct val="100000"/>
              </a:lnSpc>
              <a:spcBef>
                <a:spcPts val="0"/>
              </a:spcBef>
              <a:spcAft>
                <a:spcPts val="0"/>
              </a:spcAft>
              <a:buClr>
                <a:srgbClr val="000000"/>
              </a:buClr>
              <a:buSzPts val="2000"/>
              <a:buNone/>
              <a:defRPr sz="2000">
                <a:solidFill>
                  <a:srgbClr val="000000"/>
                </a:solidFill>
              </a:defRPr>
            </a:lvl3pPr>
            <a:lvl4pPr lvl="3" algn="r">
              <a:lnSpc>
                <a:spcPct val="100000"/>
              </a:lnSpc>
              <a:spcBef>
                <a:spcPts val="0"/>
              </a:spcBef>
              <a:spcAft>
                <a:spcPts val="0"/>
              </a:spcAft>
              <a:buClr>
                <a:srgbClr val="000000"/>
              </a:buClr>
              <a:buSzPts val="2000"/>
              <a:buNone/>
              <a:defRPr sz="2000">
                <a:solidFill>
                  <a:srgbClr val="000000"/>
                </a:solidFill>
              </a:defRPr>
            </a:lvl4pPr>
            <a:lvl5pPr lvl="4" algn="r">
              <a:lnSpc>
                <a:spcPct val="100000"/>
              </a:lnSpc>
              <a:spcBef>
                <a:spcPts val="0"/>
              </a:spcBef>
              <a:spcAft>
                <a:spcPts val="0"/>
              </a:spcAft>
              <a:buClr>
                <a:srgbClr val="000000"/>
              </a:buClr>
              <a:buSzPts val="2000"/>
              <a:buNone/>
              <a:defRPr sz="2000">
                <a:solidFill>
                  <a:srgbClr val="000000"/>
                </a:solidFill>
              </a:defRPr>
            </a:lvl5pPr>
            <a:lvl6pPr lvl="5" algn="r">
              <a:lnSpc>
                <a:spcPct val="100000"/>
              </a:lnSpc>
              <a:spcBef>
                <a:spcPts val="0"/>
              </a:spcBef>
              <a:spcAft>
                <a:spcPts val="0"/>
              </a:spcAft>
              <a:buClr>
                <a:srgbClr val="000000"/>
              </a:buClr>
              <a:buSzPts val="2000"/>
              <a:buNone/>
              <a:defRPr sz="2000">
                <a:solidFill>
                  <a:srgbClr val="000000"/>
                </a:solidFill>
              </a:defRPr>
            </a:lvl6pPr>
            <a:lvl7pPr lvl="6" algn="r">
              <a:lnSpc>
                <a:spcPct val="100000"/>
              </a:lnSpc>
              <a:spcBef>
                <a:spcPts val="0"/>
              </a:spcBef>
              <a:spcAft>
                <a:spcPts val="0"/>
              </a:spcAft>
              <a:buClr>
                <a:srgbClr val="000000"/>
              </a:buClr>
              <a:buSzPts val="2000"/>
              <a:buNone/>
              <a:defRPr sz="2000">
                <a:solidFill>
                  <a:srgbClr val="000000"/>
                </a:solidFill>
              </a:defRPr>
            </a:lvl7pPr>
            <a:lvl8pPr lvl="7" algn="r">
              <a:lnSpc>
                <a:spcPct val="100000"/>
              </a:lnSpc>
              <a:spcBef>
                <a:spcPts val="0"/>
              </a:spcBef>
              <a:spcAft>
                <a:spcPts val="0"/>
              </a:spcAft>
              <a:buClr>
                <a:srgbClr val="000000"/>
              </a:buClr>
              <a:buSzPts val="2000"/>
              <a:buNone/>
              <a:defRPr sz="2000">
                <a:solidFill>
                  <a:srgbClr val="000000"/>
                </a:solidFill>
              </a:defRPr>
            </a:lvl8pPr>
            <a:lvl9pPr lvl="8" algn="r">
              <a:lnSpc>
                <a:spcPct val="100000"/>
              </a:lnSpc>
              <a:spcBef>
                <a:spcPts val="0"/>
              </a:spcBef>
              <a:spcAft>
                <a:spcPts val="0"/>
              </a:spcAft>
              <a:buClr>
                <a:srgbClr val="000000"/>
              </a:buClr>
              <a:buSzPts val="2000"/>
              <a:buNone/>
              <a:defRPr sz="2000">
                <a:solidFill>
                  <a:srgbClr val="000000"/>
                </a:solidFill>
              </a:defRPr>
            </a:lvl9pPr>
          </a:lstStyle>
          <a:p>
            <a:endParaRPr/>
          </a:p>
        </p:txBody>
      </p:sp>
      <p:sp>
        <p:nvSpPr>
          <p:cNvPr id="49" name="Google Shape;49;p9"/>
          <p:cNvSpPr txBox="1">
            <a:spLocks noGrp="1"/>
          </p:cNvSpPr>
          <p:nvPr>
            <p:ph type="subTitle" idx="1"/>
          </p:nvPr>
        </p:nvSpPr>
        <p:spPr>
          <a:xfrm>
            <a:off x="1665825" y="3058425"/>
            <a:ext cx="2608500" cy="178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sz="1400">
                <a:solidFill>
                  <a:schemeClr val="dk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50" name="Google Shape;50;p9"/>
          <p:cNvSpPr txBox="1">
            <a:spLocks noGrp="1"/>
          </p:cNvSpPr>
          <p:nvPr>
            <p:ph type="ctrTitle" idx="2"/>
          </p:nvPr>
        </p:nvSpPr>
        <p:spPr>
          <a:xfrm>
            <a:off x="1964850"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53" name="Google Shape;53;p10"/>
          <p:cNvSpPr txBox="1">
            <a:spLocks noGrp="1"/>
          </p:cNvSpPr>
          <p:nvPr>
            <p:ph type="title" idx="2"/>
          </p:nvPr>
        </p:nvSpPr>
        <p:spPr>
          <a:xfrm>
            <a:off x="1086651" y="1475125"/>
            <a:ext cx="17952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54" name="Google Shape;54;p10"/>
          <p:cNvSpPr txBox="1">
            <a:spLocks noGrp="1"/>
          </p:cNvSpPr>
          <p:nvPr>
            <p:ph type="subTitle" idx="1"/>
          </p:nvPr>
        </p:nvSpPr>
        <p:spPr>
          <a:xfrm flipH="1">
            <a:off x="3481677" y="1666454"/>
            <a:ext cx="3264900" cy="336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55" name="Google Shape;55;p10"/>
          <p:cNvSpPr txBox="1">
            <a:spLocks noGrp="1"/>
          </p:cNvSpPr>
          <p:nvPr>
            <p:ph type="title" idx="3"/>
          </p:nvPr>
        </p:nvSpPr>
        <p:spPr>
          <a:xfrm>
            <a:off x="2298451" y="2475350"/>
            <a:ext cx="17637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56" name="Google Shape;56;p10"/>
          <p:cNvSpPr txBox="1">
            <a:spLocks noGrp="1"/>
          </p:cNvSpPr>
          <p:nvPr>
            <p:ph type="subTitle" idx="4"/>
          </p:nvPr>
        </p:nvSpPr>
        <p:spPr>
          <a:xfrm flipH="1">
            <a:off x="4568051" y="2688425"/>
            <a:ext cx="3264900" cy="33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57" name="Google Shape;57;p10"/>
          <p:cNvSpPr txBox="1">
            <a:spLocks noGrp="1"/>
          </p:cNvSpPr>
          <p:nvPr>
            <p:ph type="title" idx="5"/>
          </p:nvPr>
        </p:nvSpPr>
        <p:spPr>
          <a:xfrm>
            <a:off x="3353176" y="3513625"/>
            <a:ext cx="17952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58" name="Google Shape;58;p10"/>
          <p:cNvSpPr txBox="1">
            <a:spLocks noGrp="1"/>
          </p:cNvSpPr>
          <p:nvPr>
            <p:ph type="subTitle" idx="6"/>
          </p:nvPr>
        </p:nvSpPr>
        <p:spPr>
          <a:xfrm flipH="1">
            <a:off x="5671490" y="3709941"/>
            <a:ext cx="3264900" cy="33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800"/>
              <a:buFont typeface="Exo 2"/>
              <a:buNone/>
              <a:defRPr sz="28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zh.wikipedia.org/wiki/%E9%97%AA%E5%AD%98" TargetMode="External"/><Relationship Id="rId7" Type="http://schemas.openxmlformats.org/officeDocument/2006/relationships/hyperlink" Target="https://ithelp.ithome.com.tw/articles/1024591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learn.sparkfun.com/tutorials/serial-peripheral-interface-spi#chip-select-cs" TargetMode="External"/><Relationship Id="rId5" Type="http://schemas.openxmlformats.org/officeDocument/2006/relationships/hyperlink" Target="https://www.youtube.com/watch?v=qPYG194MQAo" TargetMode="External"/><Relationship Id="rId4" Type="http://schemas.openxmlformats.org/officeDocument/2006/relationships/hyperlink" Target="https://www.totalphase.com/blog/2020/06/differences-between-spi-eeproms-and-spi-flash-memories/" TargetMode="Externa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ctrTitle"/>
          </p:nvPr>
        </p:nvSpPr>
        <p:spPr>
          <a:xfrm>
            <a:off x="54500" y="706050"/>
            <a:ext cx="7440300" cy="985200"/>
          </a:xfrm>
          <a:prstGeom prst="rect">
            <a:avLst/>
          </a:prstGeom>
        </p:spPr>
        <p:txBody>
          <a:bodyPr spcFirstLastPara="1" wrap="square" lIns="91425" tIns="91425" rIns="91425" bIns="91425" anchor="b" anchorCtr="0">
            <a:spAutoFit/>
          </a:bodyPr>
          <a:lstStyle/>
          <a:p>
            <a:pPr marL="0" lvl="0" indent="0" algn="r" rtl="0">
              <a:spcBef>
                <a:spcPts val="0"/>
              </a:spcBef>
              <a:spcAft>
                <a:spcPts val="0"/>
              </a:spcAft>
              <a:buNone/>
            </a:pPr>
            <a:r>
              <a:rPr lang="zh-TW" sz="5200" b="1"/>
              <a:t>SPI</a:t>
            </a:r>
            <a:endParaRPr sz="6800"/>
          </a:p>
        </p:txBody>
      </p:sp>
      <p:sp>
        <p:nvSpPr>
          <p:cNvPr id="168" name="Google Shape;168;p31"/>
          <p:cNvSpPr txBox="1">
            <a:spLocks noGrp="1"/>
          </p:cNvSpPr>
          <p:nvPr>
            <p:ph type="subTitle" idx="1"/>
          </p:nvPr>
        </p:nvSpPr>
        <p:spPr>
          <a:xfrm>
            <a:off x="6198850" y="2039975"/>
            <a:ext cx="3369000" cy="2244900"/>
          </a:xfrm>
          <a:prstGeom prst="rect">
            <a:avLst/>
          </a:prstGeom>
        </p:spPr>
        <p:txBody>
          <a:bodyPr spcFirstLastPara="1" wrap="square" lIns="91425" tIns="91425" rIns="91425" bIns="91425" anchor="b" anchorCtr="0">
            <a:noAutofit/>
          </a:bodyPr>
          <a:lstStyle/>
          <a:p>
            <a:pPr marL="0" lvl="0" indent="0" algn="l" rtl="0">
              <a:lnSpc>
                <a:spcPct val="120000"/>
              </a:lnSpc>
              <a:spcBef>
                <a:spcPts val="0"/>
              </a:spcBef>
              <a:spcAft>
                <a:spcPts val="0"/>
              </a:spcAft>
              <a:buNone/>
            </a:pPr>
            <a:r>
              <a:rPr lang="zh-TW" sz="1800" b="1">
                <a:solidFill>
                  <a:schemeClr val="dk1"/>
                </a:solidFill>
                <a:latin typeface="Calibri"/>
                <a:ea typeface="Calibri"/>
                <a:cs typeface="Calibri"/>
                <a:sym typeface="Calibri"/>
              </a:rPr>
              <a:t>Team 2</a:t>
            </a:r>
            <a:endParaRPr sz="1800" b="1">
              <a:solidFill>
                <a:schemeClr val="dk1"/>
              </a:solidFill>
              <a:latin typeface="Calibri"/>
              <a:ea typeface="Calibri"/>
              <a:cs typeface="Calibri"/>
              <a:sym typeface="Calibri"/>
            </a:endParaRPr>
          </a:p>
          <a:p>
            <a:pPr marL="0" lvl="0" indent="0" algn="l" rtl="0">
              <a:lnSpc>
                <a:spcPct val="130000"/>
              </a:lnSpc>
              <a:spcBef>
                <a:spcPts val="800"/>
              </a:spcBef>
              <a:spcAft>
                <a:spcPts val="0"/>
              </a:spcAft>
              <a:buClr>
                <a:schemeClr val="dk1"/>
              </a:buClr>
              <a:buSzPts val="1100"/>
              <a:buFont typeface="Arial"/>
              <a:buNone/>
            </a:pPr>
            <a:r>
              <a:rPr lang="zh-TW" sz="1800">
                <a:solidFill>
                  <a:schemeClr val="dk1"/>
                </a:solidFill>
                <a:latin typeface="Calibri"/>
                <a:ea typeface="Calibri"/>
                <a:cs typeface="Calibri"/>
                <a:sym typeface="Calibri"/>
              </a:rPr>
              <a:t>409430030 </a:t>
            </a:r>
            <a:r>
              <a:rPr lang="zh-TW" sz="1800">
                <a:solidFill>
                  <a:schemeClr val="dk1"/>
                </a:solidFill>
                <a:latin typeface="Candara"/>
                <a:ea typeface="Candara"/>
                <a:cs typeface="Candara"/>
                <a:sym typeface="Candara"/>
              </a:rPr>
              <a:t>翁佳煌</a:t>
            </a:r>
            <a:endParaRPr sz="1800" b="1">
              <a:solidFill>
                <a:schemeClr val="dk1"/>
              </a:solidFill>
              <a:latin typeface="Calibri"/>
              <a:ea typeface="Calibri"/>
              <a:cs typeface="Calibri"/>
              <a:sym typeface="Calibri"/>
            </a:endParaRPr>
          </a:p>
          <a:p>
            <a:pPr marL="0" lvl="0" indent="0" algn="l" rtl="0">
              <a:lnSpc>
                <a:spcPct val="120000"/>
              </a:lnSpc>
              <a:spcBef>
                <a:spcPts val="800"/>
              </a:spcBef>
              <a:spcAft>
                <a:spcPts val="0"/>
              </a:spcAft>
              <a:buClr>
                <a:schemeClr val="dk1"/>
              </a:buClr>
              <a:buSzPts val="1400"/>
              <a:buFont typeface="Arial"/>
              <a:buNone/>
            </a:pPr>
            <a:r>
              <a:rPr lang="zh-TW" sz="1800">
                <a:solidFill>
                  <a:schemeClr val="dk1"/>
                </a:solidFill>
                <a:latin typeface="Calibri"/>
                <a:ea typeface="Calibri"/>
                <a:cs typeface="Calibri"/>
                <a:sym typeface="Calibri"/>
              </a:rPr>
              <a:t>409430016 </a:t>
            </a:r>
            <a:r>
              <a:rPr lang="zh-TW" sz="1800">
                <a:solidFill>
                  <a:schemeClr val="dk1"/>
                </a:solidFill>
                <a:latin typeface="Candara"/>
                <a:ea typeface="Candara"/>
                <a:cs typeface="Candara"/>
                <a:sym typeface="Candara"/>
              </a:rPr>
              <a:t>吳彥澄</a:t>
            </a:r>
            <a:endParaRPr sz="1800">
              <a:solidFill>
                <a:schemeClr val="dk1"/>
              </a:solidFill>
              <a:latin typeface="Candara"/>
              <a:ea typeface="Candara"/>
              <a:cs typeface="Candara"/>
              <a:sym typeface="Candara"/>
            </a:endParaRPr>
          </a:p>
          <a:p>
            <a:pPr marL="0" lvl="0" indent="0" algn="l" rtl="0">
              <a:lnSpc>
                <a:spcPct val="140000"/>
              </a:lnSpc>
              <a:spcBef>
                <a:spcPts val="800"/>
              </a:spcBef>
              <a:spcAft>
                <a:spcPts val="0"/>
              </a:spcAft>
              <a:buClr>
                <a:schemeClr val="dk1"/>
              </a:buClr>
              <a:buSzPts val="1400"/>
              <a:buFont typeface="Arial"/>
              <a:buNone/>
            </a:pPr>
            <a:r>
              <a:rPr lang="zh-TW" sz="1800">
                <a:solidFill>
                  <a:schemeClr val="dk1"/>
                </a:solidFill>
                <a:latin typeface="Calibri"/>
                <a:ea typeface="Calibri"/>
                <a:cs typeface="Calibri"/>
                <a:sym typeface="Calibri"/>
              </a:rPr>
              <a:t>409430043 </a:t>
            </a:r>
            <a:r>
              <a:rPr lang="zh-TW" sz="1800">
                <a:solidFill>
                  <a:schemeClr val="dk1"/>
                </a:solidFill>
                <a:latin typeface="Candara"/>
                <a:ea typeface="Candara"/>
                <a:cs typeface="Candara"/>
                <a:sym typeface="Candara"/>
              </a:rPr>
              <a:t>高司玹</a:t>
            </a:r>
            <a:endParaRPr sz="1800">
              <a:solidFill>
                <a:schemeClr val="dk1"/>
              </a:solidFill>
              <a:latin typeface="Candara"/>
              <a:ea typeface="Candara"/>
              <a:cs typeface="Candara"/>
              <a:sym typeface="Candara"/>
            </a:endParaRPr>
          </a:p>
          <a:p>
            <a:pPr marL="0" lvl="0" indent="0" algn="l" rtl="0">
              <a:lnSpc>
                <a:spcPct val="120000"/>
              </a:lnSpc>
              <a:spcBef>
                <a:spcPts val="800"/>
              </a:spcBef>
              <a:spcAft>
                <a:spcPts val="0"/>
              </a:spcAft>
              <a:buClr>
                <a:schemeClr val="dk1"/>
              </a:buClr>
              <a:buSzPts val="1400"/>
              <a:buFont typeface="Arial"/>
              <a:buNone/>
            </a:pPr>
            <a:r>
              <a:rPr lang="zh-TW" sz="1800">
                <a:solidFill>
                  <a:schemeClr val="dk1"/>
                </a:solidFill>
                <a:latin typeface="Calibri"/>
                <a:ea typeface="Calibri"/>
                <a:cs typeface="Calibri"/>
                <a:sym typeface="Calibri"/>
              </a:rPr>
              <a:t>409235047 李柏凱</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body" idx="1"/>
          </p:nvPr>
        </p:nvSpPr>
        <p:spPr>
          <a:xfrm>
            <a:off x="973800" y="277025"/>
            <a:ext cx="7196400" cy="46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dirty="0">
                <a:solidFill>
                  <a:schemeClr val="dk1"/>
                </a:solidFill>
                <a:latin typeface="Arial"/>
                <a:ea typeface="Arial"/>
                <a:cs typeface="Arial"/>
                <a:sym typeface="Arial"/>
              </a:rPr>
              <a:t>SS_LTRIG(SPI_SSR[4])決定SPISSx0/1 是Level-trigger 或 Edge-trigger.</a:t>
            </a:r>
            <a:endParaRPr sz="2400" dirty="0">
              <a:solidFill>
                <a:schemeClr val="dk1"/>
              </a:solidFill>
              <a:latin typeface="Arial"/>
              <a:ea typeface="Arial"/>
              <a:cs typeface="Arial"/>
              <a:sym typeface="Arial"/>
            </a:endParaRPr>
          </a:p>
          <a:p>
            <a:pPr marL="0" lvl="0" indent="0" algn="l" rtl="0">
              <a:lnSpc>
                <a:spcPct val="100000"/>
              </a:lnSpc>
              <a:spcBef>
                <a:spcPts val="0"/>
              </a:spcBef>
              <a:spcAft>
                <a:spcPts val="0"/>
              </a:spcAft>
              <a:buNone/>
            </a:pPr>
            <a:r>
              <a:rPr lang="zh-TW" sz="2000" b="1" dirty="0">
                <a:solidFill>
                  <a:schemeClr val="dk1"/>
                </a:solidFill>
                <a:latin typeface="Arial"/>
                <a:ea typeface="Arial"/>
                <a:cs typeface="Arial"/>
                <a:sym typeface="Arial"/>
              </a:rPr>
              <a:t>In edge-trigger:</a:t>
            </a:r>
            <a:endParaRPr sz="2000" b="1" dirty="0">
              <a:solidFill>
                <a:schemeClr val="dk1"/>
              </a:solidFill>
              <a:latin typeface="Arial"/>
              <a:ea typeface="Arial"/>
              <a:cs typeface="Arial"/>
              <a:sym typeface="Arial"/>
            </a:endParaRPr>
          </a:p>
          <a:p>
            <a:pPr marL="0" lvl="0" indent="0" algn="l" rtl="0">
              <a:lnSpc>
                <a:spcPct val="100000"/>
              </a:lnSpc>
              <a:spcBef>
                <a:spcPts val="0"/>
              </a:spcBef>
              <a:spcAft>
                <a:spcPts val="0"/>
              </a:spcAft>
              <a:buNone/>
            </a:pPr>
            <a:r>
              <a:rPr lang="zh-TW" sz="2000" dirty="0">
                <a:solidFill>
                  <a:schemeClr val="dk1"/>
                </a:solidFill>
                <a:latin typeface="Arial"/>
                <a:ea typeface="Arial"/>
                <a:cs typeface="Arial"/>
                <a:sym typeface="Arial"/>
              </a:rPr>
              <a:t>The data transfer starts from an active edge and ends on an inactive edge.</a:t>
            </a:r>
            <a:endParaRPr sz="2000" dirty="0">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sz="2000" dirty="0">
              <a:solidFill>
                <a:schemeClr val="dk1"/>
              </a:solidFill>
              <a:latin typeface="Arial"/>
              <a:ea typeface="Arial"/>
              <a:cs typeface="Arial"/>
              <a:sym typeface="Arial"/>
            </a:endParaRPr>
          </a:p>
          <a:p>
            <a:pPr marL="0" lvl="0" indent="0" algn="l" rtl="0">
              <a:lnSpc>
                <a:spcPct val="100000"/>
              </a:lnSpc>
              <a:spcBef>
                <a:spcPts val="0"/>
              </a:spcBef>
              <a:spcAft>
                <a:spcPts val="0"/>
              </a:spcAft>
              <a:buNone/>
            </a:pPr>
            <a:r>
              <a:rPr lang="zh-TW" sz="2000" b="1" dirty="0">
                <a:solidFill>
                  <a:schemeClr val="dk1"/>
                </a:solidFill>
                <a:latin typeface="Arial"/>
                <a:ea typeface="Arial"/>
                <a:cs typeface="Arial"/>
                <a:sym typeface="Arial"/>
              </a:rPr>
              <a:t>In level-trigger: </a:t>
            </a:r>
            <a:r>
              <a:rPr lang="zh-TW" sz="2000" dirty="0">
                <a:solidFill>
                  <a:schemeClr val="dk1"/>
                </a:solidFill>
                <a:latin typeface="Arial"/>
                <a:ea typeface="Arial"/>
                <a:cs typeface="Arial"/>
                <a:sym typeface="Arial"/>
              </a:rPr>
              <a:t>	</a:t>
            </a:r>
            <a:endParaRPr sz="2000" dirty="0">
              <a:solidFill>
                <a:schemeClr val="dk1"/>
              </a:solidFill>
              <a:latin typeface="Arial"/>
              <a:ea typeface="Arial"/>
              <a:cs typeface="Arial"/>
              <a:sym typeface="Arial"/>
            </a:endParaRPr>
          </a:p>
          <a:p>
            <a:pPr marL="0" lvl="0" indent="0" algn="l" rtl="0">
              <a:lnSpc>
                <a:spcPct val="100000"/>
              </a:lnSpc>
              <a:spcBef>
                <a:spcPts val="0"/>
              </a:spcBef>
              <a:spcAft>
                <a:spcPts val="0"/>
              </a:spcAft>
              <a:buNone/>
            </a:pPr>
            <a:r>
              <a:rPr lang="zh-TW" sz="2000" dirty="0">
                <a:solidFill>
                  <a:schemeClr val="dk1"/>
                </a:solidFill>
                <a:latin typeface="Arial"/>
                <a:ea typeface="Arial"/>
                <a:cs typeface="Arial"/>
                <a:sym typeface="Arial"/>
              </a:rPr>
              <a:t>1. If match the settings of</a:t>
            </a:r>
            <a:r>
              <a:rPr lang="zh-TW" sz="2000" b="1" dirty="0">
                <a:solidFill>
                  <a:schemeClr val="dk1"/>
                </a:solidFill>
                <a:latin typeface="Arial"/>
                <a:ea typeface="Arial"/>
                <a:cs typeface="Arial"/>
                <a:sym typeface="Arial"/>
              </a:rPr>
              <a:t> </a:t>
            </a:r>
            <a:r>
              <a:rPr lang="zh-TW" sz="2000" b="1" dirty="0">
                <a:solidFill>
                  <a:srgbClr val="FF0000"/>
                </a:solidFill>
                <a:latin typeface="Arial"/>
                <a:ea typeface="Arial"/>
                <a:cs typeface="Arial"/>
                <a:sym typeface="Arial"/>
              </a:rPr>
              <a:t>TX_NUM</a:t>
            </a:r>
            <a:r>
              <a:rPr lang="zh-TW" sz="2000" dirty="0">
                <a:solidFill>
                  <a:schemeClr val="dk1"/>
                </a:solidFill>
                <a:latin typeface="Arial"/>
                <a:ea typeface="Arial"/>
                <a:cs typeface="Arial"/>
                <a:sym typeface="Arial"/>
              </a:rPr>
              <a:t> and </a:t>
            </a:r>
            <a:r>
              <a:rPr lang="zh-TW" sz="2000" b="1" dirty="0">
                <a:solidFill>
                  <a:srgbClr val="FF0000"/>
                </a:solidFill>
                <a:latin typeface="Arial"/>
                <a:ea typeface="Arial"/>
                <a:cs typeface="Arial"/>
                <a:sym typeface="Arial"/>
              </a:rPr>
              <a:t>TX_BIT_LEN</a:t>
            </a:r>
            <a:r>
              <a:rPr lang="zh-TW" sz="2000" dirty="0">
                <a:solidFill>
                  <a:schemeClr val="dk1"/>
                </a:solidFill>
                <a:latin typeface="Arial"/>
                <a:ea typeface="Arial"/>
                <a:cs typeface="Arial"/>
                <a:sym typeface="Arial"/>
              </a:rPr>
              <a:t>,the interrupt flag of slave will be set. </a:t>
            </a:r>
            <a:endParaRPr sz="2000" dirty="0">
              <a:solidFill>
                <a:schemeClr val="dk1"/>
              </a:solidFill>
              <a:latin typeface="Arial"/>
              <a:ea typeface="Arial"/>
              <a:cs typeface="Arial"/>
              <a:sym typeface="Arial"/>
            </a:endParaRPr>
          </a:p>
          <a:p>
            <a:pPr marL="0" lvl="0" indent="0" algn="l" rtl="0">
              <a:lnSpc>
                <a:spcPct val="100000"/>
              </a:lnSpc>
              <a:spcBef>
                <a:spcPts val="0"/>
              </a:spcBef>
              <a:spcAft>
                <a:spcPts val="0"/>
              </a:spcAft>
              <a:buNone/>
            </a:pPr>
            <a:r>
              <a:rPr lang="zh-TW" sz="2000" dirty="0">
                <a:solidFill>
                  <a:schemeClr val="dk1"/>
                </a:solidFill>
                <a:latin typeface="Arial"/>
                <a:ea typeface="Arial"/>
                <a:cs typeface="Arial"/>
                <a:sym typeface="Arial"/>
              </a:rPr>
              <a:t>2. If master set the slave select pin to inactive level during the transfer is in progress, it will force slave device to terminate the current transfer no matter how many bits have been transferred and the interrupt flag will be set.</a:t>
            </a:r>
            <a:endParaRPr sz="2000" dirty="0">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sz="2000" dirty="0">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sz="2000" dirty="0">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sz="2000"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000" dirty="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F01AB6F-5F8F-C978-C32E-B0DB08CF8BE5}"/>
              </a:ext>
            </a:extLst>
          </p:cNvPr>
          <p:cNvSpPr>
            <a:spLocks noGrp="1"/>
          </p:cNvSpPr>
          <p:nvPr>
            <p:ph type="body" idx="1"/>
          </p:nvPr>
        </p:nvSpPr>
        <p:spPr/>
        <p:txBody>
          <a:bodyPr/>
          <a:lstStyle/>
          <a:p>
            <a:endParaRPr lang="zh-TW" altLang="en-US" dirty="0"/>
          </a:p>
        </p:txBody>
      </p:sp>
      <p:sp>
        <p:nvSpPr>
          <p:cNvPr id="3" name="標題 2">
            <a:extLst>
              <a:ext uri="{FF2B5EF4-FFF2-40B4-BE49-F238E27FC236}">
                <a16:creationId xmlns:a16="http://schemas.microsoft.com/office/drawing/2014/main" id="{8FA83FD4-F243-372F-8EB1-6F54B35DFBCA}"/>
              </a:ext>
            </a:extLst>
          </p:cNvPr>
          <p:cNvSpPr>
            <a:spLocks noGrp="1"/>
          </p:cNvSpPr>
          <p:nvPr>
            <p:ph type="ctrTitle"/>
          </p:nvPr>
        </p:nvSpPr>
        <p:spPr/>
        <p:txBody>
          <a:bodyPr/>
          <a:lstStyle/>
          <a:p>
            <a:r>
              <a:rPr lang="zh-TW" altLang="zh-TW" sz="2400" dirty="0"/>
              <a:t>SPI Slave Select Register (SPI_SSR)</a:t>
            </a:r>
            <a:endParaRPr lang="zh-TW" altLang="en-US" dirty="0"/>
          </a:p>
        </p:txBody>
      </p:sp>
    </p:spTree>
    <p:extLst>
      <p:ext uri="{BB962C8B-B14F-4D97-AF65-F5344CB8AC3E}">
        <p14:creationId xmlns:p14="http://schemas.microsoft.com/office/powerpoint/2010/main" val="3128327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2"/>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3" name="Google Shape;263;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64" name="Google Shape;264;p42"/>
          <p:cNvPicPr preferRelativeResize="0"/>
          <p:nvPr/>
        </p:nvPicPr>
        <p:blipFill rotWithShape="1">
          <a:blip r:embed="rId3">
            <a:alphaModFix/>
          </a:blip>
          <a:srcRect b="28581"/>
          <a:stretch/>
        </p:blipFill>
        <p:spPr>
          <a:xfrm>
            <a:off x="936305" y="70576"/>
            <a:ext cx="6787889" cy="3673427"/>
          </a:xfrm>
          <a:prstGeom prst="rect">
            <a:avLst/>
          </a:prstGeom>
          <a:noFill/>
          <a:ln>
            <a:noFill/>
          </a:ln>
        </p:spPr>
      </p:pic>
      <p:pic>
        <p:nvPicPr>
          <p:cNvPr id="2" name="Google Shape;273;p43">
            <a:extLst>
              <a:ext uri="{FF2B5EF4-FFF2-40B4-BE49-F238E27FC236}">
                <a16:creationId xmlns:a16="http://schemas.microsoft.com/office/drawing/2014/main" id="{098100AC-B342-C6A3-91FD-53D15ADAC2B0}"/>
              </a:ext>
            </a:extLst>
          </p:cNvPr>
          <p:cNvPicPr preferRelativeResize="0"/>
          <p:nvPr/>
        </p:nvPicPr>
        <p:blipFill>
          <a:blip r:embed="rId4">
            <a:alphaModFix/>
          </a:blip>
          <a:stretch>
            <a:fillRect/>
          </a:stretch>
        </p:blipFill>
        <p:spPr>
          <a:xfrm>
            <a:off x="870651" y="3733028"/>
            <a:ext cx="6853544" cy="15247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1" name="Google Shape;271;p43"/>
          <p:cNvPicPr preferRelativeResize="0"/>
          <p:nvPr/>
        </p:nvPicPr>
        <p:blipFill>
          <a:blip r:embed="rId3">
            <a:alphaModFix/>
          </a:blip>
          <a:stretch>
            <a:fillRect/>
          </a:stretch>
        </p:blipFill>
        <p:spPr>
          <a:xfrm>
            <a:off x="56813" y="905575"/>
            <a:ext cx="8546874" cy="1340200"/>
          </a:xfrm>
          <a:prstGeom prst="rect">
            <a:avLst/>
          </a:prstGeom>
          <a:noFill/>
          <a:ln>
            <a:noFill/>
          </a:ln>
        </p:spPr>
      </p:pic>
      <p:pic>
        <p:nvPicPr>
          <p:cNvPr id="272" name="Google Shape;272;p43"/>
          <p:cNvPicPr preferRelativeResize="0"/>
          <p:nvPr/>
        </p:nvPicPr>
        <p:blipFill>
          <a:blip r:embed="rId4">
            <a:alphaModFix/>
          </a:blip>
          <a:stretch>
            <a:fillRect/>
          </a:stretch>
        </p:blipFill>
        <p:spPr>
          <a:xfrm>
            <a:off x="187788" y="2182588"/>
            <a:ext cx="8490145" cy="1433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body" idx="1"/>
          </p:nvPr>
        </p:nvSpPr>
        <p:spPr>
          <a:xfrm>
            <a:off x="454175" y="749375"/>
            <a:ext cx="8265900" cy="4167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2200" dirty="0">
                <a:latin typeface="Arial"/>
                <a:ea typeface="Arial"/>
                <a:cs typeface="Arial"/>
                <a:sym typeface="Arial"/>
              </a:rPr>
              <a:t>設置</a:t>
            </a:r>
            <a:r>
              <a:rPr lang="zh-TW" sz="2200" dirty="0">
                <a:solidFill>
                  <a:schemeClr val="dk1"/>
                </a:solidFill>
                <a:latin typeface="Arial"/>
                <a:ea typeface="Arial"/>
                <a:cs typeface="Arial"/>
                <a:sym typeface="Arial"/>
              </a:rPr>
              <a:t>AUTOSS(SPI_SSR[3])</a:t>
            </a:r>
            <a:r>
              <a:rPr lang="zh-TW" sz="2200" dirty="0">
                <a:latin typeface="Arial"/>
                <a:ea typeface="Arial"/>
                <a:cs typeface="Arial"/>
                <a:sym typeface="Arial"/>
              </a:rPr>
              <a:t>就可以</a:t>
            </a:r>
            <a:r>
              <a:rPr lang="zh-TW" sz="2200" b="1" dirty="0">
                <a:latin typeface="Arial"/>
                <a:ea typeface="Arial"/>
                <a:cs typeface="Arial"/>
                <a:sym typeface="Arial"/>
              </a:rPr>
              <a:t>自動產生</a:t>
            </a:r>
            <a:r>
              <a:rPr lang="zh-TW" sz="2200" dirty="0">
                <a:latin typeface="Arial"/>
                <a:ea typeface="Arial"/>
                <a:cs typeface="Arial"/>
                <a:sym typeface="Arial"/>
              </a:rPr>
              <a:t>SPISS，並輸出到已啟用的slave(根據</a:t>
            </a:r>
            <a:r>
              <a:rPr lang="zh-TW" sz="2200" dirty="0">
                <a:solidFill>
                  <a:schemeClr val="dk1"/>
                </a:solidFill>
                <a:latin typeface="Arial"/>
                <a:ea typeface="Arial"/>
                <a:cs typeface="Arial"/>
                <a:sym typeface="Arial"/>
              </a:rPr>
              <a:t>SSR[0]或SSR[1]是否被Enable </a:t>
            </a:r>
            <a:r>
              <a:rPr lang="zh-TW" sz="2200" dirty="0">
                <a:latin typeface="Arial"/>
                <a:ea typeface="Arial"/>
                <a:cs typeface="Arial"/>
                <a:sym typeface="Arial"/>
              </a:rPr>
              <a:t>)。</a:t>
            </a:r>
            <a:endParaRPr sz="2200" dirty="0">
              <a:latin typeface="Arial"/>
              <a:ea typeface="Arial"/>
              <a:cs typeface="Arial"/>
              <a:sym typeface="Arial"/>
            </a:endParaRPr>
          </a:p>
          <a:p>
            <a:pPr marL="0" lvl="0" indent="0" algn="l" rtl="0">
              <a:lnSpc>
                <a:spcPct val="150000"/>
              </a:lnSpc>
              <a:spcBef>
                <a:spcPts val="0"/>
              </a:spcBef>
              <a:spcAft>
                <a:spcPts val="0"/>
              </a:spcAft>
              <a:buNone/>
            </a:pPr>
            <a:r>
              <a:rPr lang="zh-TW" sz="2200" dirty="0">
                <a:latin typeface="Arial"/>
                <a:ea typeface="Arial"/>
                <a:cs typeface="Arial"/>
                <a:sym typeface="Arial"/>
              </a:rPr>
              <a:t>(SS的Active的形式會根據SS_LVL決定 low active or high active)</a:t>
            </a:r>
            <a:endParaRPr sz="2200" dirty="0">
              <a:latin typeface="Arial"/>
              <a:ea typeface="Arial"/>
              <a:cs typeface="Arial"/>
              <a:sym typeface="Arial"/>
            </a:endParaRPr>
          </a:p>
          <a:p>
            <a:pPr marL="0" lvl="0" indent="0" algn="l" rtl="0">
              <a:spcBef>
                <a:spcPts val="0"/>
              </a:spcBef>
              <a:spcAft>
                <a:spcPts val="0"/>
              </a:spcAft>
              <a:buNone/>
            </a:pPr>
            <a:endParaRPr sz="1800" dirty="0">
              <a:latin typeface="Arial"/>
              <a:ea typeface="Arial"/>
              <a:cs typeface="Arial"/>
              <a:sym typeface="Arial"/>
            </a:endParaRPr>
          </a:p>
          <a:p>
            <a:pPr marL="0" lvl="0" indent="0" algn="l" rtl="0">
              <a:spcBef>
                <a:spcPts val="0"/>
              </a:spcBef>
              <a:spcAft>
                <a:spcPts val="0"/>
              </a:spcAft>
              <a:buNone/>
            </a:pPr>
            <a:r>
              <a:rPr lang="zh-TW" sz="1800" dirty="0">
                <a:latin typeface="Arial"/>
                <a:ea typeface="Arial"/>
                <a:cs typeface="Arial"/>
                <a:sym typeface="Arial"/>
              </a:rPr>
              <a:t>	</a:t>
            </a:r>
            <a:endParaRPr sz="1800" dirty="0">
              <a:latin typeface="Arial"/>
              <a:ea typeface="Arial"/>
              <a:cs typeface="Arial"/>
              <a:sym typeface="Arial"/>
            </a:endParaRPr>
          </a:p>
          <a:p>
            <a:pPr marL="0" lvl="0" indent="0" algn="l" rtl="0">
              <a:spcBef>
                <a:spcPts val="0"/>
              </a:spcBef>
              <a:spcAft>
                <a:spcPts val="0"/>
              </a:spcAft>
              <a:buNone/>
            </a:pPr>
            <a:endParaRPr sz="1800" dirty="0">
              <a:latin typeface="Arial"/>
              <a:ea typeface="Arial"/>
              <a:cs typeface="Arial"/>
              <a:sym typeface="Arial"/>
            </a:endParaRPr>
          </a:p>
        </p:txBody>
      </p:sp>
      <p:sp>
        <p:nvSpPr>
          <p:cNvPr id="279" name="Google Shape;279;p44"/>
          <p:cNvSpPr txBox="1">
            <a:spLocks noGrp="1"/>
          </p:cNvSpPr>
          <p:nvPr>
            <p:ph type="ctrTitle"/>
          </p:nvPr>
        </p:nvSpPr>
        <p:spPr>
          <a:xfrm>
            <a:off x="1964851"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a:solidFill>
                  <a:schemeClr val="dk1"/>
                </a:solidFill>
              </a:rPr>
              <a:t>Automatic slave selection</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800">
              <a:solidFill>
                <a:srgbClr val="5E696C"/>
              </a:solidFill>
              <a:latin typeface="Arial"/>
              <a:ea typeface="Arial"/>
              <a:cs typeface="Arial"/>
              <a:sym typeface="Arial"/>
            </a:endParaRPr>
          </a:p>
          <a:p>
            <a:pPr marL="0" lvl="0" indent="0" algn="l" rtl="0">
              <a:spcBef>
                <a:spcPts val="0"/>
              </a:spcBef>
              <a:spcAft>
                <a:spcPts val="0"/>
              </a:spcAft>
              <a:buNone/>
            </a:pPr>
            <a:endParaRPr/>
          </a:p>
        </p:txBody>
      </p:sp>
      <p:sp>
        <p:nvSpPr>
          <p:cNvPr id="285" name="Google Shape;285;p45"/>
          <p:cNvSpPr txBox="1">
            <a:spLocks noGrp="1"/>
          </p:cNvSpPr>
          <p:nvPr>
            <p:ph type="ctrTitle"/>
          </p:nvPr>
        </p:nvSpPr>
        <p:spPr>
          <a:xfrm>
            <a:off x="2020776"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zh-TW" sz="3000">
                <a:solidFill>
                  <a:schemeClr val="hlink"/>
                </a:solidFill>
              </a:rPr>
              <a:t>SPI Slave Select Register (SPI_SSR)</a:t>
            </a:r>
            <a:endParaRPr/>
          </a:p>
        </p:txBody>
      </p:sp>
      <p:pic>
        <p:nvPicPr>
          <p:cNvPr id="286" name="Google Shape;286;p45"/>
          <p:cNvPicPr preferRelativeResize="0"/>
          <p:nvPr/>
        </p:nvPicPr>
        <p:blipFill>
          <a:blip r:embed="rId3">
            <a:alphaModFix/>
          </a:blip>
          <a:stretch>
            <a:fillRect/>
          </a:stretch>
        </p:blipFill>
        <p:spPr>
          <a:xfrm>
            <a:off x="3954125" y="6512375"/>
            <a:ext cx="3460663" cy="183900"/>
          </a:xfrm>
          <a:prstGeom prst="rect">
            <a:avLst/>
          </a:prstGeom>
          <a:noFill/>
          <a:ln>
            <a:noFill/>
          </a:ln>
        </p:spPr>
      </p:pic>
      <p:pic>
        <p:nvPicPr>
          <p:cNvPr id="287" name="Google Shape;287;p45"/>
          <p:cNvPicPr preferRelativeResize="0"/>
          <p:nvPr/>
        </p:nvPicPr>
        <p:blipFill>
          <a:blip r:embed="rId4">
            <a:alphaModFix/>
          </a:blip>
          <a:stretch>
            <a:fillRect/>
          </a:stretch>
        </p:blipFill>
        <p:spPr>
          <a:xfrm>
            <a:off x="13" y="1338563"/>
            <a:ext cx="7800975" cy="2143125"/>
          </a:xfrm>
          <a:prstGeom prst="rect">
            <a:avLst/>
          </a:prstGeom>
          <a:noFill/>
          <a:ln>
            <a:noFill/>
          </a:ln>
        </p:spPr>
      </p:pic>
      <p:pic>
        <p:nvPicPr>
          <p:cNvPr id="288" name="Google Shape;288;p45"/>
          <p:cNvPicPr preferRelativeResize="0"/>
          <p:nvPr/>
        </p:nvPicPr>
        <p:blipFill rotWithShape="1">
          <a:blip r:embed="rId3">
            <a:alphaModFix/>
          </a:blip>
          <a:srcRect l="1220" t="-11030" r="-1219" b="11029"/>
          <a:stretch/>
        </p:blipFill>
        <p:spPr>
          <a:xfrm>
            <a:off x="0" y="946200"/>
            <a:ext cx="7999126" cy="507000"/>
          </a:xfrm>
          <a:prstGeom prst="rect">
            <a:avLst/>
          </a:prstGeom>
          <a:noFill/>
          <a:ln>
            <a:noFill/>
          </a:ln>
        </p:spPr>
      </p:pic>
      <p:pic>
        <p:nvPicPr>
          <p:cNvPr id="289" name="Google Shape;289;p45"/>
          <p:cNvPicPr preferRelativeResize="0"/>
          <p:nvPr/>
        </p:nvPicPr>
        <p:blipFill>
          <a:blip r:embed="rId5">
            <a:alphaModFix/>
          </a:blip>
          <a:stretch>
            <a:fillRect/>
          </a:stretch>
        </p:blipFill>
        <p:spPr>
          <a:xfrm>
            <a:off x="-33325" y="3481700"/>
            <a:ext cx="7867650" cy="1504950"/>
          </a:xfrm>
          <a:prstGeom prst="rect">
            <a:avLst/>
          </a:prstGeom>
          <a:noFill/>
          <a:ln>
            <a:noFill/>
          </a:ln>
        </p:spPr>
      </p:pic>
      <p:sp>
        <p:nvSpPr>
          <p:cNvPr id="290" name="Google Shape;290;p45"/>
          <p:cNvSpPr/>
          <p:nvPr/>
        </p:nvSpPr>
        <p:spPr>
          <a:xfrm>
            <a:off x="2435650" y="3782400"/>
            <a:ext cx="4384200" cy="183900"/>
          </a:xfrm>
          <a:prstGeom prst="rect">
            <a:avLst/>
          </a:prstGeom>
          <a:noFill/>
          <a:ln w="381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6"/>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46"/>
          <p:cNvSpPr txBox="1">
            <a:spLocks noGrp="1"/>
          </p:cNvSpPr>
          <p:nvPr>
            <p:ph type="ctrTitle"/>
          </p:nvPr>
        </p:nvSpPr>
        <p:spPr>
          <a:xfrm>
            <a:off x="1964851" y="663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a:solidFill>
                  <a:schemeClr val="dk1"/>
                </a:solidFill>
              </a:rPr>
              <a:t>Serial Clock </a:t>
            </a:r>
            <a:endParaRPr sz="3000"/>
          </a:p>
        </p:txBody>
      </p:sp>
      <p:pic>
        <p:nvPicPr>
          <p:cNvPr id="297" name="Google Shape;297;p46"/>
          <p:cNvPicPr preferRelativeResize="0"/>
          <p:nvPr/>
        </p:nvPicPr>
        <p:blipFill>
          <a:blip r:embed="rId3">
            <a:alphaModFix/>
          </a:blip>
          <a:stretch>
            <a:fillRect/>
          </a:stretch>
        </p:blipFill>
        <p:spPr>
          <a:xfrm>
            <a:off x="0" y="1318826"/>
            <a:ext cx="9420552" cy="293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7"/>
          <p:cNvSpPr txBox="1">
            <a:spLocks noGrp="1"/>
          </p:cNvSpPr>
          <p:nvPr>
            <p:ph type="body" idx="1"/>
          </p:nvPr>
        </p:nvSpPr>
        <p:spPr>
          <a:xfrm>
            <a:off x="964225" y="3966350"/>
            <a:ext cx="56817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300">
                <a:solidFill>
                  <a:schemeClr val="dk1"/>
                </a:solidFill>
                <a:latin typeface="Arial"/>
                <a:ea typeface="Arial"/>
                <a:cs typeface="Arial"/>
                <a:sym typeface="Arial"/>
              </a:rPr>
              <a:t>Clock polarity:代表CLK 在閒置時的電位</a:t>
            </a:r>
            <a:endParaRPr sz="23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300">
              <a:solidFill>
                <a:schemeClr val="dk1"/>
              </a:solidFill>
              <a:latin typeface="Arial"/>
              <a:ea typeface="Arial"/>
              <a:cs typeface="Arial"/>
              <a:sym typeface="Arial"/>
            </a:endParaRPr>
          </a:p>
          <a:p>
            <a:pPr marL="0" lvl="0" indent="0" algn="l" rtl="0">
              <a:spcBef>
                <a:spcPts val="0"/>
              </a:spcBef>
              <a:spcAft>
                <a:spcPts val="0"/>
              </a:spcAft>
              <a:buNone/>
            </a:pPr>
            <a:endParaRPr sz="2300">
              <a:solidFill>
                <a:schemeClr val="dk1"/>
              </a:solidFill>
              <a:latin typeface="Arial"/>
              <a:ea typeface="Arial"/>
              <a:cs typeface="Arial"/>
              <a:sym typeface="Arial"/>
            </a:endParaRPr>
          </a:p>
          <a:p>
            <a:pPr marL="0" lvl="0" indent="0" algn="l" rtl="0">
              <a:spcBef>
                <a:spcPts val="0"/>
              </a:spcBef>
              <a:spcAft>
                <a:spcPts val="0"/>
              </a:spcAft>
              <a:buNone/>
            </a:pPr>
            <a:endParaRPr sz="2300">
              <a:solidFill>
                <a:schemeClr val="dk1"/>
              </a:solidFill>
              <a:latin typeface="Arial"/>
              <a:ea typeface="Arial"/>
              <a:cs typeface="Arial"/>
              <a:sym typeface="Arial"/>
            </a:endParaRPr>
          </a:p>
          <a:p>
            <a:pPr marL="0" lvl="0" indent="0" algn="l" rtl="0">
              <a:spcBef>
                <a:spcPts val="0"/>
              </a:spcBef>
              <a:spcAft>
                <a:spcPts val="0"/>
              </a:spcAft>
              <a:buNone/>
            </a:pPr>
            <a:endParaRPr sz="37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4400">
              <a:solidFill>
                <a:schemeClr val="dk1"/>
              </a:solidFill>
              <a:latin typeface="Arial"/>
              <a:ea typeface="Arial"/>
              <a:cs typeface="Arial"/>
              <a:sym typeface="Arial"/>
            </a:endParaRPr>
          </a:p>
          <a:p>
            <a:pPr marL="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303" name="Google Shape;303;p47"/>
          <p:cNvSpPr txBox="1">
            <a:spLocks noGrp="1"/>
          </p:cNvSpPr>
          <p:nvPr>
            <p:ph type="ctrTitle"/>
          </p:nvPr>
        </p:nvSpPr>
        <p:spPr>
          <a:xfrm>
            <a:off x="2031851"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zh-TW" sz="3000" dirty="0">
                <a:solidFill>
                  <a:schemeClr val="hlink"/>
                </a:solidFill>
              </a:rPr>
              <a:t>Burst mode</a:t>
            </a:r>
            <a:endParaRPr sz="3000" dirty="0"/>
          </a:p>
        </p:txBody>
      </p:sp>
      <p:pic>
        <p:nvPicPr>
          <p:cNvPr id="304" name="Google Shape;304;p47"/>
          <p:cNvPicPr preferRelativeResize="0"/>
          <p:nvPr/>
        </p:nvPicPr>
        <p:blipFill rotWithShape="1">
          <a:blip r:embed="rId3">
            <a:alphaModFix/>
          </a:blip>
          <a:srcRect t="24636"/>
          <a:stretch/>
        </p:blipFill>
        <p:spPr>
          <a:xfrm>
            <a:off x="1082750" y="695075"/>
            <a:ext cx="7255539" cy="293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8"/>
          <p:cNvSpPr txBox="1">
            <a:spLocks noGrp="1"/>
          </p:cNvSpPr>
          <p:nvPr>
            <p:ph type="body" idx="1"/>
          </p:nvPr>
        </p:nvSpPr>
        <p:spPr>
          <a:xfrm>
            <a:off x="885625" y="94655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000" dirty="0">
                <a:latin typeface="Arial"/>
                <a:ea typeface="Arial"/>
                <a:cs typeface="Arial"/>
                <a:sym typeface="Arial"/>
              </a:rPr>
              <a:t>LSB first: </a:t>
            </a:r>
            <a:r>
              <a:rPr lang="zh-TW" sz="2000" dirty="0">
                <a:latin typeface="Arial"/>
                <a:ea typeface="Arial"/>
                <a:cs typeface="Arial"/>
                <a:sym typeface="Arial"/>
              </a:rPr>
              <a:t>接收端由LSB讀到MSB</a:t>
            </a:r>
            <a:endParaRPr sz="2000" dirty="0">
              <a:latin typeface="Arial"/>
              <a:ea typeface="Arial"/>
              <a:cs typeface="Arial"/>
              <a:sym typeface="Arial"/>
            </a:endParaRPr>
          </a:p>
          <a:p>
            <a:pPr marL="0" lvl="0" indent="0" algn="l" rtl="0">
              <a:spcBef>
                <a:spcPts val="0"/>
              </a:spcBef>
              <a:spcAft>
                <a:spcPts val="0"/>
              </a:spcAft>
              <a:buNone/>
            </a:pPr>
            <a:endParaRPr sz="2000" dirty="0">
              <a:latin typeface="Arial"/>
              <a:ea typeface="Arial"/>
              <a:cs typeface="Arial"/>
              <a:sym typeface="Arial"/>
            </a:endParaRPr>
          </a:p>
          <a:p>
            <a:pPr marL="0" lvl="0" indent="0" algn="l" rtl="0">
              <a:spcBef>
                <a:spcPts val="0"/>
              </a:spcBef>
              <a:spcAft>
                <a:spcPts val="0"/>
              </a:spcAft>
              <a:buNone/>
            </a:pPr>
            <a:endParaRPr sz="3000" dirty="0">
              <a:latin typeface="Arial"/>
              <a:ea typeface="Arial"/>
              <a:cs typeface="Arial"/>
              <a:sym typeface="Arial"/>
            </a:endParaRPr>
          </a:p>
          <a:p>
            <a:pPr marL="0" lvl="0" indent="0" algn="l" rtl="0">
              <a:spcBef>
                <a:spcPts val="0"/>
              </a:spcBef>
              <a:spcAft>
                <a:spcPts val="0"/>
              </a:spcAft>
              <a:buNone/>
            </a:pPr>
            <a:endParaRPr sz="3000" dirty="0">
              <a:latin typeface="Arial"/>
              <a:ea typeface="Arial"/>
              <a:cs typeface="Arial"/>
              <a:sym typeface="Arial"/>
            </a:endParaRPr>
          </a:p>
          <a:p>
            <a:pPr marL="0" lvl="0" indent="0" algn="l" rtl="0">
              <a:spcBef>
                <a:spcPts val="0"/>
              </a:spcBef>
              <a:spcAft>
                <a:spcPts val="0"/>
              </a:spcAft>
              <a:buNone/>
            </a:pPr>
            <a:r>
              <a:rPr lang="zh-TW" sz="3000" dirty="0">
                <a:latin typeface="Arial"/>
                <a:ea typeface="Arial"/>
                <a:cs typeface="Arial"/>
                <a:sym typeface="Arial"/>
              </a:rPr>
              <a:t>Transmit/Receive Edge:</a:t>
            </a:r>
            <a:endParaRPr sz="3000" dirty="0">
              <a:latin typeface="Arial"/>
              <a:ea typeface="Arial"/>
              <a:cs typeface="Arial"/>
              <a:sym typeface="Arial"/>
            </a:endParaRPr>
          </a:p>
          <a:p>
            <a:pPr marL="0" lvl="0" indent="0" algn="l" rtl="0">
              <a:spcBef>
                <a:spcPts val="0"/>
              </a:spcBef>
              <a:spcAft>
                <a:spcPts val="0"/>
              </a:spcAft>
              <a:buNone/>
            </a:pPr>
            <a:r>
              <a:rPr lang="zh-TW" sz="2000" dirty="0">
                <a:latin typeface="Arial"/>
                <a:ea typeface="Arial"/>
                <a:cs typeface="Arial"/>
                <a:sym typeface="Arial"/>
              </a:rPr>
              <a:t>TX_NEG bit : 若為1 則資料在clock為falling edge時才會</a:t>
            </a:r>
            <a:r>
              <a:rPr lang="zh-TW" altLang="en-US" sz="2000" dirty="0">
                <a:latin typeface="Arial"/>
                <a:ea typeface="Arial"/>
                <a:cs typeface="Arial"/>
                <a:sym typeface="Arial"/>
              </a:rPr>
              <a:t>送</a:t>
            </a:r>
            <a:endParaRPr sz="2000" dirty="0">
              <a:latin typeface="Arial"/>
              <a:ea typeface="Arial"/>
              <a:cs typeface="Arial"/>
              <a:sym typeface="Arial"/>
            </a:endParaRPr>
          </a:p>
          <a:p>
            <a:pPr marL="0" lvl="0" indent="0" algn="l" rtl="0">
              <a:spcBef>
                <a:spcPts val="0"/>
              </a:spcBef>
              <a:spcAft>
                <a:spcPts val="0"/>
              </a:spcAft>
              <a:buNone/>
            </a:pPr>
            <a:r>
              <a:rPr lang="zh-TW" sz="2000" dirty="0">
                <a:latin typeface="Arial"/>
                <a:ea typeface="Arial"/>
                <a:cs typeface="Arial"/>
                <a:sym typeface="Arial"/>
              </a:rPr>
              <a:t>RX_NEG bit : </a:t>
            </a:r>
            <a:r>
              <a:rPr lang="zh-TW" sz="2000" dirty="0">
                <a:solidFill>
                  <a:schemeClr val="dk1"/>
                </a:solidFill>
                <a:latin typeface="Arial"/>
                <a:ea typeface="Arial"/>
                <a:cs typeface="Arial"/>
                <a:sym typeface="Arial"/>
              </a:rPr>
              <a:t>若為1 則資料在clock為falling edge時才會讀</a:t>
            </a:r>
            <a:endParaRPr sz="20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000" dirty="0">
              <a:latin typeface="Arial"/>
              <a:ea typeface="Arial"/>
              <a:cs typeface="Arial"/>
              <a:sym typeface="Arial"/>
            </a:endParaRPr>
          </a:p>
        </p:txBody>
      </p:sp>
      <p:sp>
        <p:nvSpPr>
          <p:cNvPr id="310" name="Google Shape;310;p48"/>
          <p:cNvSpPr txBox="1">
            <a:spLocks noGrp="1"/>
          </p:cNvSpPr>
          <p:nvPr>
            <p:ph type="ctrTitle"/>
          </p:nvPr>
        </p:nvSpPr>
        <p:spPr>
          <a:xfrm>
            <a:off x="1964850" y="352850"/>
            <a:ext cx="5214300" cy="59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t>接收資料方式</a:t>
            </a:r>
            <a:endParaRPr/>
          </a:p>
        </p:txBody>
      </p:sp>
      <p:pic>
        <p:nvPicPr>
          <p:cNvPr id="311" name="Google Shape;311;p48"/>
          <p:cNvPicPr preferRelativeResize="0"/>
          <p:nvPr/>
        </p:nvPicPr>
        <p:blipFill rotWithShape="1">
          <a:blip r:embed="rId3">
            <a:alphaModFix/>
          </a:blip>
          <a:srcRect l="6759" t="23537" r="9586" b="28457"/>
          <a:stretch/>
        </p:blipFill>
        <p:spPr>
          <a:xfrm>
            <a:off x="1364075" y="1817475"/>
            <a:ext cx="4852500" cy="1037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9"/>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t>SPI Control and Status Register (SPI_CNTRL)</a:t>
            </a:r>
            <a:endParaRPr/>
          </a:p>
        </p:txBody>
      </p:sp>
      <p:pic>
        <p:nvPicPr>
          <p:cNvPr id="318" name="Google Shape;318;p49"/>
          <p:cNvPicPr preferRelativeResize="0"/>
          <p:nvPr/>
        </p:nvPicPr>
        <p:blipFill>
          <a:blip r:embed="rId3">
            <a:alphaModFix/>
          </a:blip>
          <a:stretch>
            <a:fillRect/>
          </a:stretch>
        </p:blipFill>
        <p:spPr>
          <a:xfrm>
            <a:off x="265700" y="1618971"/>
            <a:ext cx="9144001" cy="21349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72"/>
        <p:cNvGrpSpPr/>
        <p:nvPr/>
      </p:nvGrpSpPr>
      <p:grpSpPr>
        <a:xfrm>
          <a:off x="0" y="0"/>
          <a:ext cx="0" cy="0"/>
          <a:chOff x="0" y="0"/>
          <a:chExt cx="0" cy="0"/>
        </a:xfrm>
      </p:grpSpPr>
      <p:sp>
        <p:nvSpPr>
          <p:cNvPr id="173" name="Google Shape;173;p32"/>
          <p:cNvSpPr txBox="1">
            <a:spLocks noGrp="1"/>
          </p:cNvSpPr>
          <p:nvPr>
            <p:ph type="ctrTitle"/>
          </p:nvPr>
        </p:nvSpPr>
        <p:spPr>
          <a:xfrm>
            <a:off x="3319550" y="-6540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t>CONTENTS </a:t>
            </a:r>
            <a:endParaRPr/>
          </a:p>
        </p:txBody>
      </p:sp>
      <p:sp>
        <p:nvSpPr>
          <p:cNvPr id="174" name="Google Shape;174;p32"/>
          <p:cNvSpPr txBox="1">
            <a:spLocks noGrp="1"/>
          </p:cNvSpPr>
          <p:nvPr>
            <p:ph type="subTitle" idx="17"/>
          </p:nvPr>
        </p:nvSpPr>
        <p:spPr>
          <a:xfrm>
            <a:off x="1456300" y="818925"/>
            <a:ext cx="6976500" cy="30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800"/>
              <a:t>1.SPI Introduction</a:t>
            </a:r>
            <a:endParaRPr sz="1800"/>
          </a:p>
          <a:p>
            <a:pPr marL="0" lvl="0" indent="0" algn="l" rtl="0">
              <a:spcBef>
                <a:spcPts val="0"/>
              </a:spcBef>
              <a:spcAft>
                <a:spcPts val="0"/>
              </a:spcAft>
              <a:buNone/>
            </a:pPr>
            <a:r>
              <a:rPr lang="zh-TW" sz="1800">
                <a:solidFill>
                  <a:schemeClr val="hlink"/>
                </a:solidFill>
              </a:rPr>
              <a:t>2.Block Diagram</a:t>
            </a:r>
            <a:endParaRPr sz="1800">
              <a:solidFill>
                <a:schemeClr val="hlink"/>
              </a:solidFill>
            </a:endParaRPr>
          </a:p>
          <a:p>
            <a:pPr marL="0" lvl="0" indent="0" algn="l" rtl="0">
              <a:spcBef>
                <a:spcPts val="0"/>
              </a:spcBef>
              <a:spcAft>
                <a:spcPts val="0"/>
              </a:spcAft>
              <a:buNone/>
            </a:pPr>
            <a:r>
              <a:rPr lang="zh-TW" sz="1800">
                <a:solidFill>
                  <a:schemeClr val="hlink"/>
                </a:solidFill>
              </a:rPr>
              <a:t>3.Slave Select</a:t>
            </a:r>
            <a:endParaRPr sz="1800">
              <a:solidFill>
                <a:schemeClr val="hlink"/>
              </a:solidFill>
            </a:endParaRPr>
          </a:p>
          <a:p>
            <a:pPr marL="0" lvl="0" indent="0" algn="l" rtl="0">
              <a:spcBef>
                <a:spcPts val="0"/>
              </a:spcBef>
              <a:spcAft>
                <a:spcPts val="0"/>
              </a:spcAft>
              <a:buNone/>
            </a:pPr>
            <a:r>
              <a:rPr lang="zh-TW" sz="1800">
                <a:solidFill>
                  <a:schemeClr val="hlink"/>
                </a:solidFill>
              </a:rPr>
              <a:t>4.Automatic slave selection</a:t>
            </a:r>
            <a:endParaRPr sz="1800">
              <a:solidFill>
                <a:schemeClr val="hlink"/>
              </a:solidFill>
            </a:endParaRPr>
          </a:p>
          <a:p>
            <a:pPr marL="0" lvl="0" indent="0" algn="l" rtl="0">
              <a:spcBef>
                <a:spcPts val="0"/>
              </a:spcBef>
              <a:spcAft>
                <a:spcPts val="0"/>
              </a:spcAft>
              <a:buNone/>
            </a:pPr>
            <a:r>
              <a:rPr lang="zh-TW" sz="1800">
                <a:solidFill>
                  <a:schemeClr val="hlink"/>
                </a:solidFill>
              </a:rPr>
              <a:t>5.Serial Clock</a:t>
            </a:r>
            <a:endParaRPr sz="1800">
              <a:solidFill>
                <a:schemeClr val="hlink"/>
              </a:solidFill>
            </a:endParaRPr>
          </a:p>
          <a:p>
            <a:pPr marL="0" lvl="0" indent="0" algn="l" rtl="0">
              <a:spcBef>
                <a:spcPts val="0"/>
              </a:spcBef>
              <a:spcAft>
                <a:spcPts val="0"/>
              </a:spcAft>
              <a:buNone/>
            </a:pPr>
            <a:r>
              <a:rPr lang="zh-TW" sz="1800">
                <a:solidFill>
                  <a:schemeClr val="hlink"/>
                </a:solidFill>
              </a:rPr>
              <a:t>6.Burst mode</a:t>
            </a:r>
            <a:endParaRPr sz="1800">
              <a:solidFill>
                <a:schemeClr val="hlink"/>
              </a:solidFill>
            </a:endParaRPr>
          </a:p>
          <a:p>
            <a:pPr marL="0" lvl="0" indent="0" algn="l" rtl="0">
              <a:spcBef>
                <a:spcPts val="0"/>
              </a:spcBef>
              <a:spcAft>
                <a:spcPts val="0"/>
              </a:spcAft>
              <a:buNone/>
            </a:pPr>
            <a:r>
              <a:rPr lang="zh-TW" sz="1800">
                <a:solidFill>
                  <a:schemeClr val="hlink"/>
                </a:solidFill>
              </a:rPr>
              <a:t>7.Byte Reorder</a:t>
            </a:r>
            <a:endParaRPr sz="1800">
              <a:solidFill>
                <a:schemeClr val="hlink"/>
              </a:solidFill>
            </a:endParaRPr>
          </a:p>
          <a:p>
            <a:pPr marL="0" lvl="0" indent="0" algn="l" rtl="0">
              <a:spcBef>
                <a:spcPts val="0"/>
              </a:spcBef>
              <a:spcAft>
                <a:spcPts val="0"/>
              </a:spcAft>
              <a:buNone/>
            </a:pPr>
            <a:r>
              <a:rPr lang="zh-TW" sz="1800">
                <a:solidFill>
                  <a:schemeClr val="hlink"/>
                </a:solidFill>
              </a:rPr>
              <a:t>8.Byte Suspend</a:t>
            </a:r>
            <a:endParaRPr sz="1800">
              <a:solidFill>
                <a:schemeClr val="hlink"/>
              </a:solidFill>
            </a:endParaRPr>
          </a:p>
          <a:p>
            <a:pPr marL="0" lvl="0" indent="0" algn="l" rtl="0">
              <a:spcBef>
                <a:spcPts val="0"/>
              </a:spcBef>
              <a:spcAft>
                <a:spcPts val="0"/>
              </a:spcAft>
              <a:buNone/>
            </a:pPr>
            <a:r>
              <a:rPr lang="zh-TW" sz="1800">
                <a:solidFill>
                  <a:schemeClr val="hlink"/>
                </a:solidFill>
              </a:rPr>
              <a:t>9.Two Bit Transfer Mode</a:t>
            </a:r>
            <a:endParaRPr sz="1800">
              <a:solidFill>
                <a:schemeClr val="hlink"/>
              </a:solidFill>
            </a:endParaRPr>
          </a:p>
          <a:p>
            <a:pPr marL="0" lvl="0" indent="0" algn="l" rtl="0">
              <a:spcBef>
                <a:spcPts val="0"/>
              </a:spcBef>
              <a:spcAft>
                <a:spcPts val="0"/>
              </a:spcAft>
              <a:buNone/>
            </a:pPr>
            <a:r>
              <a:rPr lang="zh-TW" sz="1800">
                <a:solidFill>
                  <a:schemeClr val="hlink"/>
                </a:solidFill>
              </a:rPr>
              <a:t>10.Timing Diagram</a:t>
            </a:r>
            <a:endParaRPr sz="1800">
              <a:solidFill>
                <a:schemeClr val="hlink"/>
              </a:solidFill>
            </a:endParaRPr>
          </a:p>
          <a:p>
            <a:pPr marL="0" lvl="0" indent="0" algn="l" rtl="0">
              <a:spcBef>
                <a:spcPts val="0"/>
              </a:spcBef>
              <a:spcAft>
                <a:spcPts val="0"/>
              </a:spcAft>
              <a:buClr>
                <a:schemeClr val="dk1"/>
              </a:buClr>
              <a:buSzPts val="1100"/>
              <a:buFont typeface="Arial"/>
              <a:buNone/>
            </a:pPr>
            <a:endParaRPr sz="1800">
              <a:solidFill>
                <a:schemeClr val="hlink"/>
              </a:solidFill>
            </a:endParaRPr>
          </a:p>
          <a:p>
            <a:pPr marL="0" lvl="0" indent="0" algn="l" rtl="0">
              <a:spcBef>
                <a:spcPts val="0"/>
              </a:spcBef>
              <a:spcAft>
                <a:spcPts val="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0409D232-7E62-90B2-F982-902A792B8411}"/>
              </a:ext>
            </a:extLst>
          </p:cNvPr>
          <p:cNvSpPr>
            <a:spLocks noGrp="1"/>
          </p:cNvSpPr>
          <p:nvPr>
            <p:ph type="body" idx="1"/>
          </p:nvPr>
        </p:nvSpPr>
        <p:spPr/>
        <p:txBody>
          <a:bodyPr/>
          <a:lstStyle/>
          <a:p>
            <a:endParaRPr lang="zh-TW" altLang="en-US"/>
          </a:p>
        </p:txBody>
      </p:sp>
      <p:sp>
        <p:nvSpPr>
          <p:cNvPr id="3" name="標題 2">
            <a:extLst>
              <a:ext uri="{FF2B5EF4-FFF2-40B4-BE49-F238E27FC236}">
                <a16:creationId xmlns:a16="http://schemas.microsoft.com/office/drawing/2014/main" id="{E14D2BDC-6530-C057-4F8C-2ECC5F4FCBFD}"/>
              </a:ext>
            </a:extLst>
          </p:cNvPr>
          <p:cNvSpPr>
            <a:spLocks noGrp="1"/>
          </p:cNvSpPr>
          <p:nvPr>
            <p:ph type="ctrTitle"/>
          </p:nvPr>
        </p:nvSpPr>
        <p:spPr/>
        <p:txBody>
          <a:bodyPr/>
          <a:lstStyle/>
          <a:p>
            <a:endParaRPr lang="zh-TW" altLang="en-US"/>
          </a:p>
        </p:txBody>
      </p:sp>
      <p:pic>
        <p:nvPicPr>
          <p:cNvPr id="4" name="Google Shape;264;p42">
            <a:extLst>
              <a:ext uri="{FF2B5EF4-FFF2-40B4-BE49-F238E27FC236}">
                <a16:creationId xmlns:a16="http://schemas.microsoft.com/office/drawing/2014/main" id="{6467F15C-44DD-4ADC-33E9-4028D954A50C}"/>
              </a:ext>
            </a:extLst>
          </p:cNvPr>
          <p:cNvPicPr preferRelativeResize="0"/>
          <p:nvPr/>
        </p:nvPicPr>
        <p:blipFill rotWithShape="1">
          <a:blip r:embed="rId2">
            <a:alphaModFix/>
          </a:blip>
          <a:srcRect t="70916"/>
          <a:stretch/>
        </p:blipFill>
        <p:spPr>
          <a:xfrm>
            <a:off x="83550" y="1681865"/>
            <a:ext cx="8976899" cy="2162586"/>
          </a:xfrm>
          <a:prstGeom prst="rect">
            <a:avLst/>
          </a:prstGeom>
          <a:noFill/>
          <a:ln>
            <a:noFill/>
          </a:ln>
        </p:spPr>
      </p:pic>
    </p:spTree>
    <p:extLst>
      <p:ext uri="{BB962C8B-B14F-4D97-AF65-F5344CB8AC3E}">
        <p14:creationId xmlns:p14="http://schemas.microsoft.com/office/powerpoint/2010/main" val="3894205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0"/>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50"/>
          <p:cNvSpPr txBox="1">
            <a:spLocks noGrp="1"/>
          </p:cNvSpPr>
          <p:nvPr>
            <p:ph type="ctrTitle"/>
          </p:nvPr>
        </p:nvSpPr>
        <p:spPr>
          <a:xfrm>
            <a:off x="1964851"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dirty="0"/>
              <a:t>Byte Reorder</a:t>
            </a:r>
            <a:endParaRPr sz="3000" dirty="0"/>
          </a:p>
        </p:txBody>
      </p:sp>
      <p:pic>
        <p:nvPicPr>
          <p:cNvPr id="325" name="Google Shape;325;p50"/>
          <p:cNvPicPr preferRelativeResize="0"/>
          <p:nvPr/>
        </p:nvPicPr>
        <p:blipFill>
          <a:blip r:embed="rId3">
            <a:alphaModFix/>
          </a:blip>
          <a:stretch>
            <a:fillRect/>
          </a:stretch>
        </p:blipFill>
        <p:spPr>
          <a:xfrm>
            <a:off x="402763" y="587175"/>
            <a:ext cx="8338474" cy="4624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1"/>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51"/>
          <p:cNvSpPr txBox="1">
            <a:spLocks noGrp="1"/>
          </p:cNvSpPr>
          <p:nvPr>
            <p:ph type="ctrTitle"/>
          </p:nvPr>
        </p:nvSpPr>
        <p:spPr>
          <a:xfrm>
            <a:off x="1964851" y="-10027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a:t>Byte Suspend</a:t>
            </a:r>
            <a:endParaRPr sz="3000"/>
          </a:p>
        </p:txBody>
      </p:sp>
      <p:pic>
        <p:nvPicPr>
          <p:cNvPr id="332" name="Google Shape;332;p51"/>
          <p:cNvPicPr preferRelativeResize="0"/>
          <p:nvPr/>
        </p:nvPicPr>
        <p:blipFill>
          <a:blip r:embed="rId3">
            <a:alphaModFix/>
          </a:blip>
          <a:stretch>
            <a:fillRect/>
          </a:stretch>
        </p:blipFill>
        <p:spPr>
          <a:xfrm>
            <a:off x="1561787" y="468300"/>
            <a:ext cx="6020425" cy="467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2"/>
          <p:cNvSpPr txBox="1">
            <a:spLocks noGrp="1"/>
          </p:cNvSpPr>
          <p:nvPr>
            <p:ph type="body" idx="1"/>
          </p:nvPr>
        </p:nvSpPr>
        <p:spPr>
          <a:xfrm>
            <a:off x="887950" y="475800"/>
            <a:ext cx="6919200" cy="38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000" dirty="0">
                <a:latin typeface="Arial"/>
                <a:ea typeface="Arial"/>
                <a:cs typeface="Arial"/>
                <a:sym typeface="Arial"/>
              </a:rPr>
              <a:t>No Slave Select Mode (3-WIRE Mode):</a:t>
            </a:r>
            <a:endParaRPr sz="3000" dirty="0">
              <a:latin typeface="Arial"/>
              <a:ea typeface="Arial"/>
              <a:cs typeface="Arial"/>
              <a:sym typeface="Arial"/>
            </a:endParaRPr>
          </a:p>
          <a:p>
            <a:pPr marL="0" lvl="0" indent="0" algn="l" rtl="0">
              <a:spcBef>
                <a:spcPts val="0"/>
              </a:spcBef>
              <a:spcAft>
                <a:spcPts val="0"/>
              </a:spcAft>
              <a:buNone/>
            </a:pPr>
            <a:r>
              <a:rPr lang="zh-TW" sz="2000" dirty="0">
                <a:latin typeface="Arial"/>
                <a:ea typeface="Arial"/>
                <a:cs typeface="Arial"/>
                <a:sym typeface="Arial"/>
              </a:rPr>
              <a:t>該模型用於在從slave mode下忽略Slave Select signal</a:t>
            </a:r>
            <a:endParaRPr sz="2000" dirty="0">
              <a:latin typeface="Arial"/>
              <a:ea typeface="Arial"/>
              <a:cs typeface="Arial"/>
              <a:sym typeface="Arial"/>
            </a:endParaRPr>
          </a:p>
          <a:p>
            <a:pPr marL="0" lvl="0" indent="0" algn="l" rtl="0">
              <a:spcBef>
                <a:spcPts val="0"/>
              </a:spcBef>
              <a:spcAft>
                <a:spcPts val="0"/>
              </a:spcAft>
              <a:buNone/>
            </a:pPr>
            <a:r>
              <a:rPr lang="zh-TW" sz="2000" dirty="0">
                <a:latin typeface="Arial"/>
                <a:ea typeface="Arial"/>
                <a:cs typeface="Arial"/>
                <a:sym typeface="Arial"/>
              </a:rPr>
              <a:t>SS_LTRIG(SPI_SSR[4])</a:t>
            </a:r>
            <a:r>
              <a:rPr lang="zh-TW" altLang="en-US" sz="2000" dirty="0">
                <a:latin typeface="Arial"/>
                <a:ea typeface="Arial"/>
                <a:cs typeface="Arial"/>
                <a:sym typeface="Arial"/>
              </a:rPr>
              <a:t>必須</a:t>
            </a:r>
            <a:r>
              <a:rPr lang="zh-TW" sz="2000" dirty="0">
                <a:latin typeface="Arial"/>
                <a:ea typeface="Arial"/>
                <a:cs typeface="Arial"/>
                <a:sym typeface="Arial"/>
              </a:rPr>
              <a:t>設為1</a:t>
            </a:r>
            <a:endParaRPr sz="2000" dirty="0">
              <a:latin typeface="Arial"/>
              <a:ea typeface="Arial"/>
              <a:cs typeface="Arial"/>
              <a:sym typeface="Arial"/>
            </a:endParaRPr>
          </a:p>
          <a:p>
            <a:pPr marL="0" lvl="0" indent="0" algn="l" rtl="0">
              <a:spcBef>
                <a:spcPts val="0"/>
              </a:spcBef>
              <a:spcAft>
                <a:spcPts val="0"/>
              </a:spcAft>
              <a:buNone/>
            </a:pPr>
            <a:r>
              <a:rPr lang="zh-TW" sz="2000" dirty="0">
                <a:latin typeface="Arial"/>
                <a:ea typeface="Arial"/>
                <a:cs typeface="Arial"/>
                <a:sym typeface="Arial"/>
              </a:rPr>
              <a:t>將SS的功能給GO_B</a:t>
            </a:r>
            <a:r>
              <a:rPr lang="en-US" altLang="zh-TW" sz="2000" dirty="0">
                <a:latin typeface="Arial"/>
                <a:ea typeface="Arial"/>
                <a:cs typeface="Arial"/>
                <a:sym typeface="Arial"/>
              </a:rPr>
              <a:t>USY</a:t>
            </a:r>
            <a:endParaRPr sz="2000" dirty="0">
              <a:latin typeface="Arial"/>
              <a:ea typeface="Arial"/>
              <a:cs typeface="Arial"/>
              <a:sym typeface="Arial"/>
            </a:endParaRPr>
          </a:p>
          <a:p>
            <a:pPr marL="0" lvl="0" indent="0" algn="l" rtl="0">
              <a:spcBef>
                <a:spcPts val="0"/>
              </a:spcBef>
              <a:spcAft>
                <a:spcPts val="0"/>
              </a:spcAft>
              <a:buNone/>
            </a:pPr>
            <a:r>
              <a:rPr lang="zh-TW" sz="2000" dirty="0">
                <a:latin typeface="Arial"/>
                <a:ea typeface="Arial"/>
                <a:cs typeface="Arial"/>
                <a:sym typeface="Arial"/>
              </a:rPr>
              <a:t>GO_BUSY 被設置為1 以及clock 觸發來進行傳送和接收資料</a:t>
            </a:r>
            <a:endParaRPr sz="2000" dirty="0">
              <a:latin typeface="Arial"/>
              <a:ea typeface="Arial"/>
              <a:cs typeface="Arial"/>
              <a:sym typeface="Arial"/>
            </a:endParaRPr>
          </a:p>
          <a:p>
            <a:pPr marL="0" lvl="0" indent="0" algn="l" rtl="0">
              <a:spcBef>
                <a:spcPts val="0"/>
              </a:spcBef>
              <a:spcAft>
                <a:spcPts val="0"/>
              </a:spcAft>
              <a:buNone/>
            </a:pPr>
            <a:r>
              <a:rPr lang="zh-TW" sz="3000" dirty="0">
                <a:latin typeface="Arial"/>
                <a:ea typeface="Arial"/>
                <a:cs typeface="Arial"/>
                <a:sym typeface="Arial"/>
              </a:rPr>
              <a:t>Interrupt:</a:t>
            </a:r>
            <a:endParaRPr sz="3000" dirty="0">
              <a:latin typeface="Arial"/>
              <a:ea typeface="Arial"/>
              <a:cs typeface="Arial"/>
              <a:sym typeface="Arial"/>
            </a:endParaRPr>
          </a:p>
          <a:p>
            <a:pPr marL="0" lvl="0" indent="0" algn="l" rtl="0">
              <a:spcBef>
                <a:spcPts val="0"/>
              </a:spcBef>
              <a:spcAft>
                <a:spcPts val="0"/>
              </a:spcAft>
              <a:buNone/>
            </a:pPr>
            <a:r>
              <a:rPr lang="zh-TW" sz="2000" dirty="0">
                <a:latin typeface="Arial"/>
                <a:ea typeface="Arial"/>
                <a:cs typeface="Arial"/>
                <a:sym typeface="Arial"/>
              </a:rPr>
              <a:t>當數據傳輸完成時，每個SPI控制器都可以產生獨立的中斷，相關的 interrupt event flag IF(SPI_CNTRL[16])會被立起。</a:t>
            </a:r>
            <a:endParaRPr sz="2000" dirty="0">
              <a:latin typeface="Arial"/>
              <a:ea typeface="Arial"/>
              <a:cs typeface="Arial"/>
              <a:sym typeface="Arial"/>
            </a:endParaRPr>
          </a:p>
          <a:p>
            <a:pPr marL="0" lvl="0" indent="0" algn="l" rtl="0">
              <a:spcBef>
                <a:spcPts val="0"/>
              </a:spcBef>
              <a:spcAft>
                <a:spcPts val="0"/>
              </a:spcAft>
              <a:buNone/>
            </a:pPr>
            <a:endParaRPr sz="3000" dirty="0">
              <a:latin typeface="Arial"/>
              <a:ea typeface="Arial"/>
              <a:cs typeface="Arial"/>
              <a:sym typeface="Arial"/>
            </a:endParaRPr>
          </a:p>
          <a:p>
            <a:pPr marL="0" lvl="0" indent="0" algn="l" rtl="0">
              <a:spcBef>
                <a:spcPts val="0"/>
              </a:spcBef>
              <a:spcAft>
                <a:spcPts val="0"/>
              </a:spcAft>
              <a:buNone/>
            </a:pPr>
            <a:endParaRPr sz="3000" dirty="0">
              <a:latin typeface="Arial"/>
              <a:ea typeface="Arial"/>
              <a:cs typeface="Arial"/>
              <a:sym typeface="Arial"/>
            </a:endParaRPr>
          </a:p>
          <a:p>
            <a:pPr marL="0" lvl="0" indent="0" algn="l" rtl="0">
              <a:spcBef>
                <a:spcPts val="0"/>
              </a:spcBef>
              <a:spcAft>
                <a:spcPts val="0"/>
              </a:spcAft>
              <a:buNone/>
            </a:pPr>
            <a:endParaRPr sz="3000" dirty="0">
              <a:latin typeface="Arial"/>
              <a:ea typeface="Arial"/>
              <a:cs typeface="Arial"/>
              <a:sym typeface="Arial"/>
            </a:endParaRPr>
          </a:p>
          <a:p>
            <a:pPr marL="0" lvl="0" indent="0" algn="l" rtl="0">
              <a:spcBef>
                <a:spcPts val="0"/>
              </a:spcBef>
              <a:spcAft>
                <a:spcPts val="0"/>
              </a:spcAft>
              <a:buNone/>
            </a:pPr>
            <a:endParaRPr sz="3000" dirty="0">
              <a:latin typeface="Arial"/>
              <a:ea typeface="Arial"/>
              <a:cs typeface="Arial"/>
              <a:sym typeface="Arial"/>
            </a:endParaRPr>
          </a:p>
          <a:p>
            <a:pPr marL="0" lvl="0" indent="0" algn="l" rtl="0">
              <a:spcBef>
                <a:spcPts val="0"/>
              </a:spcBef>
              <a:spcAft>
                <a:spcPts val="0"/>
              </a:spcAft>
              <a:buNone/>
            </a:pPr>
            <a:endParaRPr sz="3000" dirty="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3"/>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44" name="Google Shape;344;p53"/>
          <p:cNvPicPr preferRelativeResize="0"/>
          <p:nvPr/>
        </p:nvPicPr>
        <p:blipFill>
          <a:blip r:embed="rId3">
            <a:alphaModFix/>
          </a:blip>
          <a:stretch>
            <a:fillRect/>
          </a:stretch>
        </p:blipFill>
        <p:spPr>
          <a:xfrm>
            <a:off x="0" y="1584198"/>
            <a:ext cx="9144000" cy="197510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5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51" name="Google Shape;351;p54"/>
          <p:cNvPicPr preferRelativeResize="0"/>
          <p:nvPr/>
        </p:nvPicPr>
        <p:blipFill>
          <a:blip r:embed="rId3">
            <a:alphaModFix/>
          </a:blip>
          <a:stretch>
            <a:fillRect/>
          </a:stretch>
        </p:blipFill>
        <p:spPr>
          <a:xfrm>
            <a:off x="764500" y="458700"/>
            <a:ext cx="7025350" cy="2113050"/>
          </a:xfrm>
          <a:prstGeom prst="rect">
            <a:avLst/>
          </a:prstGeom>
          <a:noFill/>
          <a:ln>
            <a:noFill/>
          </a:ln>
        </p:spPr>
      </p:pic>
      <p:pic>
        <p:nvPicPr>
          <p:cNvPr id="352" name="Google Shape;352;p54"/>
          <p:cNvPicPr preferRelativeResize="0"/>
          <p:nvPr/>
        </p:nvPicPr>
        <p:blipFill>
          <a:blip r:embed="rId4">
            <a:alphaModFix/>
          </a:blip>
          <a:stretch>
            <a:fillRect/>
          </a:stretch>
        </p:blipFill>
        <p:spPr>
          <a:xfrm>
            <a:off x="870650" y="2779450"/>
            <a:ext cx="7025350" cy="1875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5"/>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55"/>
          <p:cNvSpPr txBox="1">
            <a:spLocks noGrp="1"/>
          </p:cNvSpPr>
          <p:nvPr>
            <p:ph type="ctrTitle"/>
          </p:nvPr>
        </p:nvSpPr>
        <p:spPr>
          <a:xfrm>
            <a:off x="1964851"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a:latin typeface="Arial"/>
                <a:ea typeface="Arial"/>
                <a:cs typeface="Arial"/>
                <a:sym typeface="Arial"/>
              </a:rPr>
              <a:t>Two Bit Transfer Mode</a:t>
            </a:r>
            <a:endParaRPr sz="3000">
              <a:latin typeface="Arial"/>
              <a:ea typeface="Arial"/>
              <a:cs typeface="Arial"/>
              <a:sym typeface="Arial"/>
            </a:endParaRPr>
          </a:p>
        </p:txBody>
      </p:sp>
      <p:pic>
        <p:nvPicPr>
          <p:cNvPr id="359" name="Google Shape;359;p55"/>
          <p:cNvPicPr preferRelativeResize="0"/>
          <p:nvPr/>
        </p:nvPicPr>
        <p:blipFill>
          <a:blip r:embed="rId3">
            <a:alphaModFix/>
          </a:blip>
          <a:stretch>
            <a:fillRect/>
          </a:stretch>
        </p:blipFill>
        <p:spPr>
          <a:xfrm>
            <a:off x="706275" y="546200"/>
            <a:ext cx="7731451" cy="4439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6"/>
          <p:cNvSpPr txBox="1">
            <a:spLocks noGrp="1"/>
          </p:cNvSpPr>
          <p:nvPr>
            <p:ph type="body" idx="1"/>
          </p:nvPr>
        </p:nvSpPr>
        <p:spPr>
          <a:xfrm>
            <a:off x="2055900" y="2011950"/>
            <a:ext cx="5032200" cy="111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a:latin typeface="Arial"/>
                <a:ea typeface="Arial"/>
                <a:cs typeface="Arial"/>
                <a:sym typeface="Arial"/>
              </a:rPr>
              <a:t>Timing Diagram</a:t>
            </a:r>
            <a:endParaRPr sz="3000">
              <a:latin typeface="Arial"/>
              <a:ea typeface="Arial"/>
              <a:cs typeface="Arial"/>
              <a:sym typeface="Arial"/>
            </a:endParaRPr>
          </a:p>
        </p:txBody>
      </p:sp>
      <p:sp>
        <p:nvSpPr>
          <p:cNvPr id="365" name="Google Shape;365;p5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7"/>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72" name="Google Shape;372;p57"/>
          <p:cNvPicPr preferRelativeResize="0"/>
          <p:nvPr/>
        </p:nvPicPr>
        <p:blipFill>
          <a:blip r:embed="rId3">
            <a:alphaModFix/>
          </a:blip>
          <a:stretch>
            <a:fillRect/>
          </a:stretch>
        </p:blipFill>
        <p:spPr>
          <a:xfrm>
            <a:off x="0" y="37201"/>
            <a:ext cx="9144000" cy="50690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8"/>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5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79" name="Google Shape;379;p58"/>
          <p:cNvPicPr preferRelativeResize="0"/>
          <p:nvPr/>
        </p:nvPicPr>
        <p:blipFill>
          <a:blip r:embed="rId3">
            <a:alphaModFix/>
          </a:blip>
          <a:stretch>
            <a:fillRect/>
          </a:stretch>
        </p:blipFill>
        <p:spPr>
          <a:xfrm>
            <a:off x="0" y="60093"/>
            <a:ext cx="9144000" cy="50233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33"/>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t>I</a:t>
            </a:r>
            <a:endParaRPr/>
          </a:p>
        </p:txBody>
      </p:sp>
      <p:sp>
        <p:nvSpPr>
          <p:cNvPr id="180" name="Google Shape;180;p33"/>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t>01</a:t>
            </a:r>
            <a:endParaRPr/>
          </a:p>
        </p:txBody>
      </p:sp>
      <p:cxnSp>
        <p:nvCxnSpPr>
          <p:cNvPr id="181" name="Google Shape;181;p33"/>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182" name="Google Shape;182;p33"/>
          <p:cNvGrpSpPr/>
          <p:nvPr/>
        </p:nvGrpSpPr>
        <p:grpSpPr>
          <a:xfrm>
            <a:off x="8089940" y="561326"/>
            <a:ext cx="423413" cy="421569"/>
            <a:chOff x="7703675" y="2541175"/>
            <a:chExt cx="499425" cy="497250"/>
          </a:xfrm>
        </p:grpSpPr>
        <p:sp>
          <p:nvSpPr>
            <p:cNvPr id="183" name="Google Shape;183;p33"/>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3"/>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33">
            <a:hlinkClick r:id="" action="ppaction://noaction"/>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3"/>
          <p:cNvSpPr txBox="1">
            <a:spLocks noGrp="1"/>
          </p:cNvSpPr>
          <p:nvPr>
            <p:ph type="subTitle" idx="4294967295"/>
          </p:nvPr>
        </p:nvSpPr>
        <p:spPr>
          <a:xfrm>
            <a:off x="5993775" y="4028396"/>
            <a:ext cx="1949700" cy="6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800"/>
              <a:t>SPI的簡介與應用</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83"/>
        <p:cNvGrpSpPr/>
        <p:nvPr/>
      </p:nvGrpSpPr>
      <p:grpSpPr>
        <a:xfrm>
          <a:off x="0" y="0"/>
          <a:ext cx="0" cy="0"/>
          <a:chOff x="0" y="0"/>
          <a:chExt cx="0" cy="0"/>
        </a:xfrm>
      </p:grpSpPr>
      <p:sp>
        <p:nvSpPr>
          <p:cNvPr id="384" name="Google Shape;384;p59"/>
          <p:cNvSpPr txBox="1">
            <a:spLocks noGrp="1"/>
          </p:cNvSpPr>
          <p:nvPr>
            <p:ph type="body" idx="1"/>
          </p:nvPr>
        </p:nvSpPr>
        <p:spPr>
          <a:xfrm>
            <a:off x="99960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5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86" name="Google Shape;386;p59"/>
          <p:cNvPicPr preferRelativeResize="0"/>
          <p:nvPr/>
        </p:nvPicPr>
        <p:blipFill>
          <a:blip r:embed="rId3">
            <a:alphaModFix/>
          </a:blip>
          <a:stretch>
            <a:fillRect/>
          </a:stretch>
        </p:blipFill>
        <p:spPr>
          <a:xfrm>
            <a:off x="1168775" y="0"/>
            <a:ext cx="6825849" cy="3293724"/>
          </a:xfrm>
          <a:prstGeom prst="rect">
            <a:avLst/>
          </a:prstGeom>
          <a:noFill/>
          <a:ln>
            <a:noFill/>
          </a:ln>
        </p:spPr>
      </p:pic>
      <p:pic>
        <p:nvPicPr>
          <p:cNvPr id="387" name="Google Shape;387;p59"/>
          <p:cNvPicPr preferRelativeResize="0"/>
          <p:nvPr/>
        </p:nvPicPr>
        <p:blipFill rotWithShape="1">
          <a:blip r:embed="rId4">
            <a:alphaModFix/>
          </a:blip>
          <a:srcRect t="37232" r="1400" b="-3026"/>
          <a:stretch/>
        </p:blipFill>
        <p:spPr>
          <a:xfrm>
            <a:off x="1168775" y="3293725"/>
            <a:ext cx="6995049" cy="1918075"/>
          </a:xfrm>
          <a:prstGeom prst="rect">
            <a:avLst/>
          </a:prstGeom>
          <a:noFill/>
          <a:ln>
            <a:noFill/>
          </a:ln>
        </p:spPr>
      </p:pic>
      <p:pic>
        <p:nvPicPr>
          <p:cNvPr id="388" name="Google Shape;388;p59"/>
          <p:cNvPicPr preferRelativeResize="0"/>
          <p:nvPr/>
        </p:nvPicPr>
        <p:blipFill>
          <a:blip r:embed="rId5">
            <a:alphaModFix/>
          </a:blip>
          <a:stretch>
            <a:fillRect/>
          </a:stretch>
        </p:blipFill>
        <p:spPr>
          <a:xfrm>
            <a:off x="3003525" y="1697775"/>
            <a:ext cx="361950" cy="1984350"/>
          </a:xfrm>
          <a:prstGeom prst="rect">
            <a:avLst/>
          </a:prstGeom>
          <a:noFill/>
          <a:ln>
            <a:noFill/>
          </a:ln>
        </p:spPr>
      </p:pic>
      <p:pic>
        <p:nvPicPr>
          <p:cNvPr id="389" name="Google Shape;389;p59"/>
          <p:cNvPicPr preferRelativeResize="0"/>
          <p:nvPr/>
        </p:nvPicPr>
        <p:blipFill>
          <a:blip r:embed="rId6">
            <a:alphaModFix/>
          </a:blip>
          <a:stretch>
            <a:fillRect/>
          </a:stretch>
        </p:blipFill>
        <p:spPr>
          <a:xfrm>
            <a:off x="3490675" y="2047275"/>
            <a:ext cx="361950" cy="2107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0"/>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6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96" name="Google Shape;396;p60"/>
          <p:cNvPicPr preferRelativeResize="0"/>
          <p:nvPr/>
        </p:nvPicPr>
        <p:blipFill>
          <a:blip r:embed="rId3">
            <a:alphaModFix/>
          </a:blip>
          <a:stretch>
            <a:fillRect/>
          </a:stretch>
        </p:blipFill>
        <p:spPr>
          <a:xfrm>
            <a:off x="0" y="112420"/>
            <a:ext cx="9144000" cy="49186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1"/>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6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403" name="Google Shape;403;p61"/>
          <p:cNvPicPr preferRelativeResize="0"/>
          <p:nvPr/>
        </p:nvPicPr>
        <p:blipFill>
          <a:blip r:embed="rId3">
            <a:alphaModFix/>
          </a:blip>
          <a:stretch>
            <a:fillRect/>
          </a:stretch>
        </p:blipFill>
        <p:spPr>
          <a:xfrm>
            <a:off x="0" y="96068"/>
            <a:ext cx="9144000" cy="49513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07"/>
        <p:cNvGrpSpPr/>
        <p:nvPr/>
      </p:nvGrpSpPr>
      <p:grpSpPr>
        <a:xfrm>
          <a:off x="0" y="0"/>
          <a:ext cx="0" cy="0"/>
          <a:chOff x="0" y="0"/>
          <a:chExt cx="0" cy="0"/>
        </a:xfrm>
      </p:grpSpPr>
      <p:sp>
        <p:nvSpPr>
          <p:cNvPr id="408" name="Google Shape;408;p62"/>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500"/>
              <a:t>1.</a:t>
            </a:r>
            <a:r>
              <a:rPr lang="zh-TW" sz="1500" u="sng">
                <a:solidFill>
                  <a:schemeClr val="hlink"/>
                </a:solidFill>
                <a:hlinkClick r:id="rId3"/>
              </a:rPr>
              <a:t>https://zh.wikipedia.org/wiki/%E9%97%AA%E5%AD%98</a:t>
            </a:r>
            <a:endParaRPr sz="1500"/>
          </a:p>
          <a:p>
            <a:pPr marL="0" lvl="0" indent="0" algn="l" rtl="0">
              <a:spcBef>
                <a:spcPts val="0"/>
              </a:spcBef>
              <a:spcAft>
                <a:spcPts val="0"/>
              </a:spcAft>
              <a:buNone/>
            </a:pPr>
            <a:r>
              <a:rPr lang="zh-TW" sz="1500"/>
              <a:t>2.</a:t>
            </a:r>
            <a:r>
              <a:rPr lang="zh-TW" sz="1500" u="sng">
                <a:solidFill>
                  <a:schemeClr val="hlink"/>
                </a:solidFill>
                <a:hlinkClick r:id="rId4"/>
              </a:rPr>
              <a:t>https://www.totalphase.com/blog/2020/06/differences-between-spi-eeproms-and-spi-flash-memories/</a:t>
            </a:r>
            <a:endParaRPr sz="1500"/>
          </a:p>
          <a:p>
            <a:pPr marL="0" lvl="0" indent="0" algn="l" rtl="0">
              <a:spcBef>
                <a:spcPts val="0"/>
              </a:spcBef>
              <a:spcAft>
                <a:spcPts val="0"/>
              </a:spcAft>
              <a:buNone/>
            </a:pPr>
            <a:r>
              <a:rPr lang="zh-TW" sz="1500"/>
              <a:t>3.</a:t>
            </a:r>
            <a:r>
              <a:rPr lang="zh-TW" sz="1500" u="sng">
                <a:solidFill>
                  <a:schemeClr val="hlink"/>
                </a:solidFill>
                <a:hlinkClick r:id="rId5"/>
              </a:rPr>
              <a:t>https://www.youtube.com/watch?v=qPYG194MQAo</a:t>
            </a:r>
            <a:endParaRPr sz="1500"/>
          </a:p>
          <a:p>
            <a:pPr marL="0" lvl="0" indent="0" algn="l" rtl="0">
              <a:spcBef>
                <a:spcPts val="0"/>
              </a:spcBef>
              <a:spcAft>
                <a:spcPts val="0"/>
              </a:spcAft>
              <a:buNone/>
            </a:pPr>
            <a:r>
              <a:rPr lang="zh-TW" sz="1500"/>
              <a:t>4.</a:t>
            </a:r>
            <a:r>
              <a:rPr lang="zh-TW" sz="1400" u="sng">
                <a:solidFill>
                  <a:schemeClr val="hlink"/>
                </a:solidFill>
                <a:latin typeface="Arial"/>
                <a:ea typeface="Arial"/>
                <a:cs typeface="Arial"/>
                <a:sym typeface="Arial"/>
                <a:hlinkClick r:id="rId6"/>
              </a:rPr>
              <a:t>Serial Peripheral Interface (SPI) - SparkFun Learn</a:t>
            </a:r>
            <a:endParaRPr sz="1500"/>
          </a:p>
          <a:p>
            <a:pPr marL="0" lvl="0" indent="0" algn="l" rtl="0">
              <a:spcBef>
                <a:spcPts val="0"/>
              </a:spcBef>
              <a:spcAft>
                <a:spcPts val="0"/>
              </a:spcAft>
              <a:buNone/>
            </a:pPr>
            <a:r>
              <a:rPr lang="zh-TW" sz="1500"/>
              <a:t>5.</a:t>
            </a:r>
            <a:r>
              <a:rPr lang="zh-TW" sz="1500" u="sng">
                <a:solidFill>
                  <a:schemeClr val="hlink"/>
                </a:solidFill>
                <a:hlinkClick r:id="rId7"/>
              </a:rPr>
              <a:t>https://ithelp.ithome.com.tw/articles/10245910</a:t>
            </a:r>
            <a:endParaRPr sz="1500"/>
          </a:p>
          <a:p>
            <a:pPr marL="0" lvl="0" indent="0" algn="l" rtl="0">
              <a:spcBef>
                <a:spcPts val="0"/>
              </a:spcBef>
              <a:spcAft>
                <a:spcPts val="0"/>
              </a:spcAft>
              <a:buNone/>
            </a:pPr>
            <a:endParaRPr sz="1500"/>
          </a:p>
        </p:txBody>
      </p:sp>
      <p:sp>
        <p:nvSpPr>
          <p:cNvPr id="409" name="Google Shape;409;p62"/>
          <p:cNvSpPr txBox="1">
            <a:spLocks noGrp="1"/>
          </p:cNvSpPr>
          <p:nvPr>
            <p:ph type="ctrTitle"/>
          </p:nvPr>
        </p:nvSpPr>
        <p:spPr>
          <a:xfrm>
            <a:off x="1723100" y="363600"/>
            <a:ext cx="5214300" cy="55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t>參考資料</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body" idx="1"/>
          </p:nvPr>
        </p:nvSpPr>
        <p:spPr>
          <a:xfrm>
            <a:off x="1112400" y="69805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000" dirty="0">
                <a:latin typeface="Arial"/>
                <a:ea typeface="Arial"/>
                <a:cs typeface="Arial"/>
                <a:sym typeface="Arial"/>
              </a:rPr>
              <a:t>全名: </a:t>
            </a:r>
            <a:r>
              <a:rPr lang="zh-TW" sz="2000" b="1" dirty="0">
                <a:solidFill>
                  <a:srgbClr val="FF0000"/>
                </a:solidFill>
                <a:latin typeface="Arial"/>
                <a:ea typeface="Arial"/>
                <a:cs typeface="Arial"/>
                <a:sym typeface="Arial"/>
              </a:rPr>
              <a:t>S</a:t>
            </a:r>
            <a:r>
              <a:rPr lang="zh-TW" sz="2000" dirty="0">
                <a:latin typeface="Arial"/>
                <a:ea typeface="Arial"/>
                <a:cs typeface="Arial"/>
                <a:sym typeface="Arial"/>
              </a:rPr>
              <a:t>erial </a:t>
            </a:r>
            <a:r>
              <a:rPr lang="zh-TW" sz="2000" b="1" dirty="0">
                <a:solidFill>
                  <a:srgbClr val="FF0000"/>
                </a:solidFill>
                <a:latin typeface="Arial"/>
                <a:ea typeface="Arial"/>
                <a:cs typeface="Arial"/>
                <a:sym typeface="Arial"/>
              </a:rPr>
              <a:t>P</a:t>
            </a:r>
            <a:r>
              <a:rPr lang="zh-TW" sz="2000" dirty="0">
                <a:latin typeface="Arial"/>
                <a:ea typeface="Arial"/>
                <a:cs typeface="Arial"/>
                <a:sym typeface="Arial"/>
              </a:rPr>
              <a:t>eripheral </a:t>
            </a:r>
            <a:r>
              <a:rPr lang="zh-TW" sz="2000" b="1" dirty="0">
                <a:solidFill>
                  <a:srgbClr val="FF0000"/>
                </a:solidFill>
                <a:latin typeface="Arial"/>
                <a:ea typeface="Arial"/>
                <a:cs typeface="Arial"/>
                <a:sym typeface="Arial"/>
              </a:rPr>
              <a:t>I</a:t>
            </a:r>
            <a:r>
              <a:rPr lang="zh-TW" sz="2000" dirty="0">
                <a:latin typeface="Arial"/>
                <a:ea typeface="Arial"/>
                <a:cs typeface="Arial"/>
                <a:sym typeface="Arial"/>
              </a:rPr>
              <a:t>nterface 串列週邊介面。</a:t>
            </a:r>
            <a:endParaRPr sz="2000" dirty="0">
              <a:latin typeface="Arial"/>
              <a:ea typeface="Arial"/>
              <a:cs typeface="Arial"/>
              <a:sym typeface="Arial"/>
            </a:endParaRPr>
          </a:p>
          <a:p>
            <a:pPr marL="0" lvl="0" indent="0" algn="l" rtl="0">
              <a:spcBef>
                <a:spcPts val="0"/>
              </a:spcBef>
              <a:spcAft>
                <a:spcPts val="0"/>
              </a:spcAft>
              <a:buNone/>
            </a:pPr>
            <a:r>
              <a:rPr lang="zh-TW" sz="2000" dirty="0">
                <a:latin typeface="Arial"/>
                <a:ea typeface="Arial"/>
                <a:cs typeface="Arial"/>
                <a:sym typeface="Arial"/>
              </a:rPr>
              <a:t>優點:</a:t>
            </a:r>
            <a:endParaRPr sz="2000" dirty="0">
              <a:latin typeface="Arial"/>
              <a:ea typeface="Arial"/>
              <a:cs typeface="Arial"/>
              <a:sym typeface="Arial"/>
            </a:endParaRPr>
          </a:p>
          <a:p>
            <a:pPr marL="457200" lvl="0" indent="-355600" algn="l" rtl="0">
              <a:spcBef>
                <a:spcPts val="0"/>
              </a:spcBef>
              <a:spcAft>
                <a:spcPts val="0"/>
              </a:spcAft>
              <a:buSzPts val="2000"/>
              <a:buFont typeface="Arial"/>
              <a:buChar char="●"/>
            </a:pPr>
            <a:r>
              <a:rPr lang="zh-TW" sz="2000" dirty="0">
                <a:latin typeface="Arial"/>
                <a:ea typeface="Arial"/>
                <a:cs typeface="Arial"/>
                <a:sym typeface="Arial"/>
              </a:rPr>
              <a:t>Synchronous Serial Interface</a:t>
            </a:r>
            <a:endParaRPr sz="2000" dirty="0">
              <a:latin typeface="Arial"/>
              <a:ea typeface="Arial"/>
              <a:cs typeface="Arial"/>
              <a:sym typeface="Arial"/>
            </a:endParaRPr>
          </a:p>
          <a:p>
            <a:pPr marL="457200" lvl="0" indent="-349250" algn="l" rtl="0">
              <a:spcBef>
                <a:spcPts val="0"/>
              </a:spcBef>
              <a:spcAft>
                <a:spcPts val="0"/>
              </a:spcAft>
              <a:buSzPts val="1900"/>
              <a:buFont typeface="Arial"/>
              <a:buChar char="●"/>
            </a:pPr>
            <a:r>
              <a:rPr lang="zh-TW" sz="1900" dirty="0">
                <a:latin typeface="Arial"/>
                <a:ea typeface="Arial"/>
                <a:cs typeface="Arial"/>
                <a:sym typeface="Arial"/>
              </a:rPr>
              <a:t>Full-Duplex mode:</a:t>
            </a:r>
            <a:endParaRPr sz="1900" dirty="0">
              <a:latin typeface="Arial"/>
              <a:ea typeface="Arial"/>
              <a:cs typeface="Arial"/>
              <a:sym typeface="Arial"/>
            </a:endParaRPr>
          </a:p>
          <a:p>
            <a:pPr marL="914400" lvl="1" indent="-349250" algn="l" rtl="0">
              <a:spcBef>
                <a:spcPts val="0"/>
              </a:spcBef>
              <a:spcAft>
                <a:spcPts val="0"/>
              </a:spcAft>
              <a:buSzPts val="1900"/>
              <a:buFont typeface="Arial"/>
              <a:buChar char="○"/>
            </a:pPr>
            <a:r>
              <a:rPr lang="zh-TW" sz="1900" dirty="0">
                <a:latin typeface="Arial"/>
                <a:ea typeface="Arial"/>
                <a:cs typeface="Arial"/>
                <a:sym typeface="Arial"/>
              </a:rPr>
              <a:t>Reading and Writing at the same time</a:t>
            </a:r>
            <a:endParaRPr sz="2000" dirty="0">
              <a:latin typeface="Arial"/>
              <a:ea typeface="Arial"/>
              <a:cs typeface="Arial"/>
              <a:sym typeface="Arial"/>
            </a:endParaRPr>
          </a:p>
          <a:p>
            <a:pPr marL="457200" lvl="0" indent="-355600" algn="l" rtl="0">
              <a:spcBef>
                <a:spcPts val="0"/>
              </a:spcBef>
              <a:spcAft>
                <a:spcPts val="0"/>
              </a:spcAft>
              <a:buSzPts val="2000"/>
              <a:buFont typeface="Arial"/>
              <a:buChar char="●"/>
            </a:pPr>
            <a:r>
              <a:rPr lang="zh-TW" sz="2000" dirty="0">
                <a:solidFill>
                  <a:schemeClr val="dk1"/>
                </a:solidFill>
                <a:latin typeface="Arial"/>
                <a:ea typeface="Arial"/>
                <a:cs typeface="Arial"/>
                <a:sym typeface="Arial"/>
              </a:rPr>
              <a:t>Master-Slave architecture :</a:t>
            </a:r>
            <a:endParaRPr sz="2000" dirty="0">
              <a:latin typeface="Arial"/>
              <a:ea typeface="Arial"/>
              <a:cs typeface="Arial"/>
              <a:sym typeface="Arial"/>
            </a:endParaRPr>
          </a:p>
          <a:p>
            <a:pPr marL="914400" lvl="1" indent="-355600" algn="l" rtl="0">
              <a:spcBef>
                <a:spcPts val="0"/>
              </a:spcBef>
              <a:spcAft>
                <a:spcPts val="0"/>
              </a:spcAft>
              <a:buSzPts val="2000"/>
              <a:buFont typeface="Arial"/>
              <a:buChar char="○"/>
            </a:pPr>
            <a:r>
              <a:rPr lang="zh-TW" sz="2000" dirty="0">
                <a:latin typeface="Arial"/>
                <a:ea typeface="Arial"/>
                <a:cs typeface="Arial"/>
                <a:sym typeface="Arial"/>
              </a:rPr>
              <a:t>With a single master</a:t>
            </a:r>
            <a:endParaRPr sz="2000" dirty="0">
              <a:latin typeface="Arial"/>
              <a:ea typeface="Arial"/>
              <a:cs typeface="Arial"/>
              <a:sym typeface="Arial"/>
            </a:endParaRPr>
          </a:p>
          <a:p>
            <a:pPr marL="457200" lvl="0" indent="-355600" algn="l" rtl="0">
              <a:spcBef>
                <a:spcPts val="0"/>
              </a:spcBef>
              <a:spcAft>
                <a:spcPts val="0"/>
              </a:spcAft>
              <a:buSzPts val="2000"/>
              <a:buFont typeface="Arial"/>
              <a:buChar char="●"/>
            </a:pPr>
            <a:r>
              <a:rPr lang="zh-TW" sz="2000" dirty="0">
                <a:latin typeface="Arial"/>
                <a:ea typeface="Arial"/>
                <a:cs typeface="Arial"/>
                <a:sym typeface="Arial"/>
              </a:rPr>
              <a:t>High Data Transmission Rate,but Short-Range</a:t>
            </a:r>
            <a:endParaRPr sz="2000" dirty="0">
              <a:latin typeface="Arial"/>
              <a:ea typeface="Arial"/>
              <a:cs typeface="Arial"/>
              <a:sym typeface="Arial"/>
            </a:endParaRPr>
          </a:p>
          <a:p>
            <a:pPr marL="0" lvl="0" indent="0" algn="l" rtl="0">
              <a:spcBef>
                <a:spcPts val="0"/>
              </a:spcBef>
              <a:spcAft>
                <a:spcPts val="0"/>
              </a:spcAft>
              <a:buNone/>
            </a:pPr>
            <a:endParaRPr sz="2000" dirty="0">
              <a:latin typeface="Arial"/>
              <a:ea typeface="Arial"/>
              <a:cs typeface="Arial"/>
              <a:sym typeface="Arial"/>
            </a:endParaRPr>
          </a:p>
          <a:p>
            <a:pPr marL="0" lvl="0" indent="0" algn="l" rtl="0">
              <a:spcBef>
                <a:spcPts val="0"/>
              </a:spcBef>
              <a:spcAft>
                <a:spcPts val="0"/>
              </a:spcAft>
              <a:buNone/>
            </a:pPr>
            <a:r>
              <a:rPr lang="zh-TW" sz="2000" dirty="0">
                <a:latin typeface="Arial"/>
                <a:ea typeface="Arial"/>
                <a:cs typeface="Arial"/>
                <a:sym typeface="Arial"/>
              </a:rPr>
              <a:t>應用：快閃記憶體</a:t>
            </a:r>
            <a:r>
              <a:rPr lang="zh-TW" sz="2000" dirty="0">
                <a:solidFill>
                  <a:schemeClr val="dk1"/>
                </a:solidFill>
                <a:latin typeface="Arial"/>
                <a:ea typeface="Arial"/>
                <a:cs typeface="Arial"/>
                <a:sym typeface="Arial"/>
              </a:rPr>
              <a:t>，</a:t>
            </a:r>
            <a:r>
              <a:rPr lang="zh-TW" sz="2000" dirty="0">
                <a:latin typeface="Arial"/>
                <a:ea typeface="Arial"/>
                <a:cs typeface="Arial"/>
                <a:sym typeface="Arial"/>
              </a:rPr>
              <a:t>EEPROM</a:t>
            </a:r>
            <a:r>
              <a:rPr lang="zh-TW" sz="2000" dirty="0">
                <a:solidFill>
                  <a:schemeClr val="dk1"/>
                </a:solidFill>
                <a:latin typeface="Arial"/>
                <a:ea typeface="Arial"/>
                <a:cs typeface="Arial"/>
                <a:sym typeface="Arial"/>
              </a:rPr>
              <a:t>，</a:t>
            </a:r>
            <a:r>
              <a:rPr lang="zh-TW" sz="2000" dirty="0">
                <a:latin typeface="Arial"/>
                <a:ea typeface="Arial"/>
                <a:cs typeface="Arial"/>
                <a:sym typeface="Arial"/>
              </a:rPr>
              <a:t>SD卡，</a:t>
            </a:r>
            <a:r>
              <a:rPr lang="zh-TW" sz="2000" dirty="0">
                <a:solidFill>
                  <a:schemeClr val="dk1"/>
                </a:solidFill>
                <a:latin typeface="Arial"/>
                <a:ea typeface="Arial"/>
                <a:cs typeface="Arial"/>
                <a:sym typeface="Arial"/>
              </a:rPr>
              <a:t>通訊傳輸 IC...等週邊晶片。</a:t>
            </a:r>
            <a:endParaRPr sz="2000" dirty="0">
              <a:latin typeface="Arial"/>
              <a:ea typeface="Arial"/>
              <a:cs typeface="Arial"/>
              <a:sym typeface="Arial"/>
            </a:endParaRPr>
          </a:p>
          <a:p>
            <a:pPr marL="0" lvl="0" indent="0" algn="l" rtl="0">
              <a:spcBef>
                <a:spcPts val="0"/>
              </a:spcBef>
              <a:spcAft>
                <a:spcPts val="0"/>
              </a:spcAft>
              <a:buNone/>
            </a:pPr>
            <a:endParaRPr sz="3500" dirty="0">
              <a:highlight>
                <a:srgbClr val="FFFF00"/>
              </a:highlight>
              <a:latin typeface="Arial"/>
              <a:ea typeface="Arial"/>
              <a:cs typeface="Arial"/>
              <a:sym typeface="Arial"/>
            </a:endParaRPr>
          </a:p>
          <a:p>
            <a:pPr marL="0" lvl="0" indent="0" algn="l" rtl="0">
              <a:spcBef>
                <a:spcPts val="0"/>
              </a:spcBef>
              <a:spcAft>
                <a:spcPts val="0"/>
              </a:spcAft>
              <a:buNone/>
            </a:pPr>
            <a:endParaRPr sz="3500" dirty="0">
              <a:highlight>
                <a:srgbClr val="FFFF00"/>
              </a:highlight>
              <a:latin typeface="Arial"/>
              <a:ea typeface="Arial"/>
              <a:cs typeface="Arial"/>
              <a:sym typeface="Arial"/>
            </a:endParaRPr>
          </a:p>
        </p:txBody>
      </p:sp>
      <p:sp>
        <p:nvSpPr>
          <p:cNvPr id="195" name="Google Shape;195;p34"/>
          <p:cNvSpPr txBox="1">
            <a:spLocks noGrp="1"/>
          </p:cNvSpPr>
          <p:nvPr>
            <p:ph type="ctrTitle"/>
          </p:nvPr>
        </p:nvSpPr>
        <p:spPr>
          <a:xfrm>
            <a:off x="1321901" y="0"/>
            <a:ext cx="5214300" cy="946200"/>
          </a:xfrm>
          <a:prstGeom prst="rect">
            <a:avLst/>
          </a:prstGeom>
        </p:spPr>
        <p:txBody>
          <a:bodyPr spcFirstLastPara="1" wrap="square" lIns="91425" tIns="91425" rIns="91425" bIns="91425" anchor="t" anchorCtr="0">
            <a:noAutofit/>
          </a:bodyPr>
          <a:lstStyle/>
          <a:p>
            <a:pPr marL="1828800" lvl="0" indent="0" algn="l" rtl="0">
              <a:spcBef>
                <a:spcPts val="0"/>
              </a:spcBef>
              <a:spcAft>
                <a:spcPts val="0"/>
              </a:spcAft>
              <a:buNone/>
            </a:pPr>
            <a:r>
              <a:rPr lang="zh-TW" sz="3000"/>
              <a:t>SPI Introduction</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body" idx="1"/>
          </p:nvPr>
        </p:nvSpPr>
        <p:spPr>
          <a:xfrm>
            <a:off x="547775" y="6477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600"/>
              <a:t>缺點:</a:t>
            </a:r>
            <a:endParaRPr sz="2600"/>
          </a:p>
        </p:txBody>
      </p:sp>
      <p:sp>
        <p:nvSpPr>
          <p:cNvPr id="201" name="Google Shape;201;p3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02" name="Google Shape;202;p35"/>
          <p:cNvPicPr preferRelativeResize="0"/>
          <p:nvPr/>
        </p:nvPicPr>
        <p:blipFill>
          <a:blip r:embed="rId3">
            <a:alphaModFix/>
          </a:blip>
          <a:stretch>
            <a:fillRect/>
          </a:stretch>
        </p:blipFill>
        <p:spPr>
          <a:xfrm>
            <a:off x="2205038" y="647700"/>
            <a:ext cx="4733925" cy="3848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7" name="Google Shape;207;p36"/>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36"/>
          <p:cNvSpPr txBox="1">
            <a:spLocks noGrp="1"/>
          </p:cNvSpPr>
          <p:nvPr>
            <p:ph type="ctrTitle"/>
          </p:nvPr>
        </p:nvSpPr>
        <p:spPr>
          <a:xfrm>
            <a:off x="1964851"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a:t>Block Diagram</a:t>
            </a:r>
            <a:endParaRPr sz="3000"/>
          </a:p>
        </p:txBody>
      </p:sp>
      <p:pic>
        <p:nvPicPr>
          <p:cNvPr id="209" name="Google Shape;209;p36"/>
          <p:cNvPicPr preferRelativeResize="0"/>
          <p:nvPr/>
        </p:nvPicPr>
        <p:blipFill>
          <a:blip r:embed="rId3">
            <a:alphaModFix/>
          </a:blip>
          <a:stretch>
            <a:fillRect/>
          </a:stretch>
        </p:blipFill>
        <p:spPr>
          <a:xfrm>
            <a:off x="1040750" y="671488"/>
            <a:ext cx="6919199" cy="41121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37"/>
          <p:cNvSpPr txBox="1">
            <a:spLocks noGrp="1"/>
          </p:cNvSpPr>
          <p:nvPr>
            <p:ph type="ctrTitle"/>
          </p:nvPr>
        </p:nvSpPr>
        <p:spPr>
          <a:xfrm>
            <a:off x="1964851" y="806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a:t>SPI Master/Slave Mode Application Block Diagram</a:t>
            </a:r>
            <a:endParaRPr sz="3000"/>
          </a:p>
        </p:txBody>
      </p:sp>
      <p:pic>
        <p:nvPicPr>
          <p:cNvPr id="216" name="Google Shape;216;p37"/>
          <p:cNvPicPr preferRelativeResize="0"/>
          <p:nvPr/>
        </p:nvPicPr>
        <p:blipFill>
          <a:blip r:embed="rId3">
            <a:alphaModFix/>
          </a:blip>
          <a:stretch>
            <a:fillRect/>
          </a:stretch>
        </p:blipFill>
        <p:spPr>
          <a:xfrm>
            <a:off x="0" y="1839550"/>
            <a:ext cx="4498774" cy="2947099"/>
          </a:xfrm>
          <a:prstGeom prst="rect">
            <a:avLst/>
          </a:prstGeom>
          <a:noFill/>
          <a:ln>
            <a:noFill/>
          </a:ln>
        </p:spPr>
      </p:pic>
      <p:pic>
        <p:nvPicPr>
          <p:cNvPr id="217" name="Google Shape;217;p37"/>
          <p:cNvPicPr preferRelativeResize="0"/>
          <p:nvPr/>
        </p:nvPicPr>
        <p:blipFill rotWithShape="1">
          <a:blip r:embed="rId4">
            <a:alphaModFix/>
          </a:blip>
          <a:srcRect r="4516"/>
          <a:stretch/>
        </p:blipFill>
        <p:spPr>
          <a:xfrm>
            <a:off x="4247975" y="1852350"/>
            <a:ext cx="5127899" cy="2921500"/>
          </a:xfrm>
          <a:prstGeom prst="rect">
            <a:avLst/>
          </a:prstGeom>
          <a:noFill/>
          <a:ln>
            <a:noFill/>
          </a:ln>
        </p:spPr>
      </p:pic>
      <p:pic>
        <p:nvPicPr>
          <p:cNvPr id="218" name="Google Shape;218;p37"/>
          <p:cNvPicPr preferRelativeResize="0"/>
          <p:nvPr/>
        </p:nvPicPr>
        <p:blipFill>
          <a:blip r:embed="rId5">
            <a:alphaModFix/>
          </a:blip>
          <a:stretch>
            <a:fillRect/>
          </a:stretch>
        </p:blipFill>
        <p:spPr>
          <a:xfrm>
            <a:off x="365450" y="1456650"/>
            <a:ext cx="4627200" cy="540500"/>
          </a:xfrm>
          <a:prstGeom prst="rect">
            <a:avLst/>
          </a:prstGeom>
          <a:noFill/>
          <a:ln>
            <a:noFill/>
          </a:ln>
        </p:spPr>
      </p:pic>
      <p:pic>
        <p:nvPicPr>
          <p:cNvPr id="219" name="Google Shape;219;p37"/>
          <p:cNvPicPr preferRelativeResize="0"/>
          <p:nvPr/>
        </p:nvPicPr>
        <p:blipFill>
          <a:blip r:embed="rId6">
            <a:alphaModFix/>
          </a:blip>
          <a:stretch>
            <a:fillRect/>
          </a:stretch>
        </p:blipFill>
        <p:spPr>
          <a:xfrm>
            <a:off x="4835075" y="1456650"/>
            <a:ext cx="4627207" cy="540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8"/>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38"/>
          <p:cNvSpPr txBox="1">
            <a:spLocks noGrp="1"/>
          </p:cNvSpPr>
          <p:nvPr>
            <p:ph type="ctrTitle"/>
          </p:nvPr>
        </p:nvSpPr>
        <p:spPr>
          <a:xfrm>
            <a:off x="1864576"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a:t>SPI Control and Status Register (SPI_CNTRL)</a:t>
            </a:r>
            <a:endParaRPr sz="3000"/>
          </a:p>
        </p:txBody>
      </p:sp>
      <p:pic>
        <p:nvPicPr>
          <p:cNvPr id="226" name="Google Shape;226;p38"/>
          <p:cNvPicPr preferRelativeResize="0"/>
          <p:nvPr/>
        </p:nvPicPr>
        <p:blipFill>
          <a:blip r:embed="rId3">
            <a:alphaModFix/>
          </a:blip>
          <a:stretch>
            <a:fillRect/>
          </a:stretch>
        </p:blipFill>
        <p:spPr>
          <a:xfrm>
            <a:off x="0" y="1638252"/>
            <a:ext cx="9143999" cy="10648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9"/>
          <p:cNvSpPr txBox="1">
            <a:spLocks noGrp="1"/>
          </p:cNvSpPr>
          <p:nvPr>
            <p:ph type="body" idx="1"/>
          </p:nvPr>
        </p:nvSpPr>
        <p:spPr>
          <a:xfrm>
            <a:off x="783300" y="421256"/>
            <a:ext cx="7577400" cy="26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100" dirty="0">
                <a:solidFill>
                  <a:schemeClr val="dk1"/>
                </a:solidFill>
                <a:latin typeface="Arial"/>
                <a:ea typeface="Arial"/>
                <a:cs typeface="Arial"/>
                <a:sym typeface="Arial"/>
              </a:rPr>
              <a:t>In master/slave mode，SPI_LVL(SPI_SSR[2])可選擇</a:t>
            </a:r>
            <a:r>
              <a:rPr lang="en-US" altLang="zh-TW" sz="2100" dirty="0">
                <a:solidFill>
                  <a:schemeClr val="dk1"/>
                </a:solidFill>
                <a:latin typeface="Arial"/>
                <a:ea typeface="Arial"/>
                <a:cs typeface="Arial"/>
                <a:sym typeface="Arial"/>
              </a:rPr>
              <a:t>SPISS</a:t>
            </a:r>
            <a:r>
              <a:rPr lang="zh-TW" altLang="en-US" sz="2100" dirty="0">
                <a:solidFill>
                  <a:schemeClr val="dk1"/>
                </a:solidFill>
                <a:latin typeface="Arial"/>
                <a:ea typeface="Arial"/>
                <a:cs typeface="Arial"/>
                <a:sym typeface="Arial"/>
              </a:rPr>
              <a:t>在</a:t>
            </a:r>
            <a:r>
              <a:rPr lang="zh-TW" sz="2100" dirty="0">
                <a:solidFill>
                  <a:schemeClr val="dk1"/>
                </a:solidFill>
                <a:latin typeface="Arial"/>
                <a:ea typeface="Arial"/>
                <a:cs typeface="Arial"/>
                <a:sym typeface="Arial"/>
              </a:rPr>
              <a:t>哪一種情況下啟動:</a:t>
            </a:r>
            <a:endParaRPr sz="2100" dirty="0">
              <a:latin typeface="Arial"/>
              <a:ea typeface="Arial"/>
              <a:cs typeface="Arial"/>
              <a:sym typeface="Arial"/>
            </a:endParaRPr>
          </a:p>
          <a:p>
            <a:pPr marL="457200" lvl="0" indent="-361950" algn="l" rtl="0">
              <a:spcBef>
                <a:spcPts val="0"/>
              </a:spcBef>
              <a:spcAft>
                <a:spcPts val="0"/>
              </a:spcAft>
              <a:buClr>
                <a:schemeClr val="dk1"/>
              </a:buClr>
              <a:buSzPts val="2100"/>
              <a:buFont typeface="Arial"/>
              <a:buChar char="●"/>
            </a:pPr>
            <a:r>
              <a:rPr lang="zh-TW" sz="2100" dirty="0">
                <a:solidFill>
                  <a:schemeClr val="dk1"/>
                </a:solidFill>
                <a:latin typeface="Arial"/>
                <a:ea typeface="Arial"/>
                <a:cs typeface="Arial"/>
                <a:sym typeface="Arial"/>
              </a:rPr>
              <a:t>Low active  : SS降低才可以溝通</a:t>
            </a:r>
            <a:endParaRPr sz="2100" dirty="0">
              <a:latin typeface="Arial"/>
              <a:ea typeface="Arial"/>
              <a:cs typeface="Arial"/>
              <a:sym typeface="Arial"/>
            </a:endParaRPr>
          </a:p>
          <a:p>
            <a:pPr marL="457200" lvl="0" indent="-361950" algn="l" rtl="0">
              <a:spcBef>
                <a:spcPts val="0"/>
              </a:spcBef>
              <a:spcAft>
                <a:spcPts val="0"/>
              </a:spcAft>
              <a:buClr>
                <a:schemeClr val="dk1"/>
              </a:buClr>
              <a:buSzPts val="2100"/>
              <a:buFont typeface="Arial"/>
              <a:buChar char="●"/>
            </a:pPr>
            <a:r>
              <a:rPr lang="zh-TW" sz="2100" dirty="0">
                <a:solidFill>
                  <a:schemeClr val="dk1"/>
                </a:solidFill>
                <a:latin typeface="Arial"/>
                <a:ea typeface="Arial"/>
                <a:cs typeface="Arial"/>
                <a:sym typeface="Arial"/>
              </a:rPr>
              <a:t>High active : SS升高才可以溝通</a:t>
            </a:r>
            <a:endParaRPr sz="2100" dirty="0">
              <a:solidFill>
                <a:schemeClr val="dk1"/>
              </a:solidFill>
              <a:latin typeface="Arial"/>
              <a:ea typeface="Arial"/>
              <a:cs typeface="Arial"/>
              <a:sym typeface="Arial"/>
            </a:endParaRPr>
          </a:p>
          <a:p>
            <a:pPr marL="457200" lvl="0" indent="-361950" algn="l" rtl="0">
              <a:spcBef>
                <a:spcPts val="0"/>
              </a:spcBef>
              <a:spcAft>
                <a:spcPts val="0"/>
              </a:spcAft>
              <a:buClr>
                <a:schemeClr val="dk1"/>
              </a:buClr>
              <a:buSzPts val="2100"/>
              <a:buFont typeface="Arial"/>
              <a:buChar char="●"/>
            </a:pPr>
            <a:endParaRPr sz="21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dirty="0">
              <a:solidFill>
                <a:schemeClr val="dk1"/>
              </a:solidFill>
              <a:latin typeface="Arial"/>
              <a:ea typeface="Arial"/>
              <a:cs typeface="Arial"/>
              <a:sym typeface="Arial"/>
            </a:endParaRPr>
          </a:p>
        </p:txBody>
      </p:sp>
      <p:sp>
        <p:nvSpPr>
          <p:cNvPr id="232" name="Google Shape;232;p39"/>
          <p:cNvSpPr txBox="1">
            <a:spLocks noGrp="1"/>
          </p:cNvSpPr>
          <p:nvPr>
            <p:ph type="ctrTitle"/>
          </p:nvPr>
        </p:nvSpPr>
        <p:spPr>
          <a:xfrm>
            <a:off x="1964850" y="-102850"/>
            <a:ext cx="5214300" cy="5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a:t>Slave Select</a:t>
            </a:r>
            <a:endParaRPr sz="3000"/>
          </a:p>
        </p:txBody>
      </p:sp>
      <p:pic>
        <p:nvPicPr>
          <p:cNvPr id="233" name="Google Shape;233;p39"/>
          <p:cNvPicPr preferRelativeResize="0"/>
          <p:nvPr/>
        </p:nvPicPr>
        <p:blipFill rotWithShape="1">
          <a:blip r:embed="rId3">
            <a:alphaModFix/>
          </a:blip>
          <a:srcRect/>
          <a:stretch/>
        </p:blipFill>
        <p:spPr>
          <a:xfrm>
            <a:off x="523415" y="2419450"/>
            <a:ext cx="8240826" cy="2584189"/>
          </a:xfrm>
          <a:prstGeom prst="rect">
            <a:avLst/>
          </a:prstGeom>
          <a:noFill/>
          <a:ln>
            <a:noFill/>
          </a:ln>
        </p:spPr>
      </p:pic>
      <p:sp>
        <p:nvSpPr>
          <p:cNvPr id="234" name="Google Shape;234;p39"/>
          <p:cNvSpPr/>
          <p:nvPr/>
        </p:nvSpPr>
        <p:spPr>
          <a:xfrm>
            <a:off x="1404100" y="2453200"/>
            <a:ext cx="401100" cy="524100"/>
          </a:xfrm>
          <a:prstGeom prst="rect">
            <a:avLst/>
          </a:prstGeom>
          <a:noFill/>
          <a:ln w="38100" cap="flat" cmpd="sng">
            <a:solidFill>
              <a:srgbClr val="3366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9"/>
          <p:cNvSpPr txBox="1"/>
          <p:nvPr/>
        </p:nvSpPr>
        <p:spPr>
          <a:xfrm>
            <a:off x="694575" y="2171550"/>
            <a:ext cx="9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zh-TW" b="1">
                <a:solidFill>
                  <a:srgbClr val="3366CC"/>
                </a:solidFill>
              </a:rPr>
              <a:t>inactive</a:t>
            </a:r>
            <a:endParaRPr b="1">
              <a:solidFill>
                <a:srgbClr val="3366CC"/>
              </a:solidFill>
              <a:latin typeface="Roboto Condensed"/>
              <a:ea typeface="Roboto Condensed"/>
              <a:cs typeface="Roboto Condensed"/>
              <a:sym typeface="Roboto Condensed"/>
            </a:endParaRPr>
          </a:p>
        </p:txBody>
      </p:sp>
      <p:sp>
        <p:nvSpPr>
          <p:cNvPr id="236" name="Google Shape;236;p39"/>
          <p:cNvSpPr/>
          <p:nvPr/>
        </p:nvSpPr>
        <p:spPr>
          <a:xfrm>
            <a:off x="1805200" y="2419450"/>
            <a:ext cx="6103500" cy="591600"/>
          </a:xfrm>
          <a:prstGeom prst="rect">
            <a:avLst/>
          </a:prstGeom>
          <a:noFill/>
          <a:ln w="381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9"/>
          <p:cNvSpPr txBox="1"/>
          <p:nvPr/>
        </p:nvSpPr>
        <p:spPr>
          <a:xfrm>
            <a:off x="4376950" y="2522350"/>
            <a:ext cx="9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EA4335"/>
                </a:solidFill>
              </a:rPr>
              <a:t>active</a:t>
            </a:r>
            <a:endParaRPr b="1">
              <a:solidFill>
                <a:srgbClr val="EA4335"/>
              </a:solidFill>
              <a:latin typeface="Roboto Condensed"/>
              <a:ea typeface="Roboto Condensed"/>
              <a:cs typeface="Roboto Condensed"/>
              <a:sym typeface="Roboto Condensed"/>
            </a:endParaRPr>
          </a:p>
        </p:txBody>
      </p:sp>
      <p:sp>
        <p:nvSpPr>
          <p:cNvPr id="238" name="Google Shape;238;p39"/>
          <p:cNvSpPr/>
          <p:nvPr/>
        </p:nvSpPr>
        <p:spPr>
          <a:xfrm>
            <a:off x="7908700" y="2460400"/>
            <a:ext cx="472800" cy="524100"/>
          </a:xfrm>
          <a:prstGeom prst="rect">
            <a:avLst/>
          </a:prstGeom>
          <a:noFill/>
          <a:ln w="38100" cap="flat" cmpd="sng">
            <a:solidFill>
              <a:srgbClr val="3366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txBox="1"/>
          <p:nvPr/>
        </p:nvSpPr>
        <p:spPr>
          <a:xfrm>
            <a:off x="7804250" y="2060200"/>
            <a:ext cx="9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3366CC"/>
                </a:solidFill>
              </a:rPr>
              <a:t>inactive</a:t>
            </a:r>
            <a:endParaRPr b="1">
              <a:solidFill>
                <a:srgbClr val="3366CC"/>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2984</Words>
  <Application>Microsoft Office PowerPoint</Application>
  <PresentationFormat>如螢幕大小 (16:9)</PresentationFormat>
  <Paragraphs>188</Paragraphs>
  <Slides>33</Slides>
  <Notes>31</Notes>
  <HiddenSlides>6</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33</vt:i4>
      </vt:variant>
    </vt:vector>
  </HeadingPairs>
  <TitlesOfParts>
    <vt:vector size="44" baseType="lpstr">
      <vt:lpstr>Calibri</vt:lpstr>
      <vt:lpstr>Roboto Condensed Light</vt:lpstr>
      <vt:lpstr>Roboto Condensed</vt:lpstr>
      <vt:lpstr>Exo 2</vt:lpstr>
      <vt:lpstr>Arial</vt:lpstr>
      <vt:lpstr>Verdana</vt:lpstr>
      <vt:lpstr>Microsoft JhengHei</vt:lpstr>
      <vt:lpstr>Candara</vt:lpstr>
      <vt:lpstr>Fira Sans Extra Condensed Medium</vt:lpstr>
      <vt:lpstr>Nunito Light</vt:lpstr>
      <vt:lpstr>Tech Newsletter XL by Slidesgo</vt:lpstr>
      <vt:lpstr>SPI</vt:lpstr>
      <vt:lpstr>CONTENTS </vt:lpstr>
      <vt:lpstr>I</vt:lpstr>
      <vt:lpstr>SPI Introduction</vt:lpstr>
      <vt:lpstr>PowerPoint 簡報</vt:lpstr>
      <vt:lpstr>Block Diagram</vt:lpstr>
      <vt:lpstr>SPI Master/Slave Mode Application Block Diagram</vt:lpstr>
      <vt:lpstr>SPI Control and Status Register (SPI_CNTRL)</vt:lpstr>
      <vt:lpstr>Slave Select</vt:lpstr>
      <vt:lpstr>PowerPoint 簡報</vt:lpstr>
      <vt:lpstr>SPI Slave Select Register (SPI_SSR)</vt:lpstr>
      <vt:lpstr>PowerPoint 簡報</vt:lpstr>
      <vt:lpstr>PowerPoint 簡報</vt:lpstr>
      <vt:lpstr>Automatic slave selection</vt:lpstr>
      <vt:lpstr>SPI Slave Select Register (SPI_SSR)</vt:lpstr>
      <vt:lpstr>Serial Clock </vt:lpstr>
      <vt:lpstr>Burst mode</vt:lpstr>
      <vt:lpstr>接收資料方式</vt:lpstr>
      <vt:lpstr>SPI Control and Status Register (SPI_CNTRL)</vt:lpstr>
      <vt:lpstr>PowerPoint 簡報</vt:lpstr>
      <vt:lpstr>Byte Reorder</vt:lpstr>
      <vt:lpstr>Byte Suspend</vt:lpstr>
      <vt:lpstr>PowerPoint 簡報</vt:lpstr>
      <vt:lpstr>PowerPoint 簡報</vt:lpstr>
      <vt:lpstr>PowerPoint 簡報</vt:lpstr>
      <vt:lpstr>Two Bit Transfer Mode</vt:lpstr>
      <vt:lpstr>PowerPoint 簡報</vt:lpstr>
      <vt:lpstr>PowerPoint 簡報</vt:lpstr>
      <vt:lpstr>PowerPoint 簡報</vt:lpstr>
      <vt:lpstr>PowerPoint 簡報</vt:lpstr>
      <vt:lpstr>PowerPoint 簡報</vt:lpstr>
      <vt:lpstr>PowerPoint 簡報</vt:lpstr>
      <vt:lpstr>參考資料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dc:title>
  <cp:lastModifiedBy>佳煌 翁</cp:lastModifiedBy>
  <cp:revision>27</cp:revision>
  <dcterms:modified xsi:type="dcterms:W3CDTF">2022-12-08T16:10:29Z</dcterms:modified>
</cp:coreProperties>
</file>